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90" r:id="rId2"/>
    <p:sldId id="392" r:id="rId3"/>
    <p:sldId id="326" r:id="rId4"/>
    <p:sldId id="330" r:id="rId5"/>
    <p:sldId id="327" r:id="rId6"/>
    <p:sldId id="391" r:id="rId7"/>
    <p:sldId id="328" r:id="rId8"/>
    <p:sldId id="337" r:id="rId9"/>
    <p:sldId id="343" r:id="rId10"/>
    <p:sldId id="332" r:id="rId11"/>
  </p:sldIdLst>
  <p:sldSz cx="24387175" cy="13716000"/>
  <p:notesSz cx="6858000" cy="9144000"/>
  <p:defaultTextStyle>
    <a:defPPr>
      <a:defRPr lang="en-US"/>
    </a:defPPr>
    <a:lvl1pPr marL="0" algn="l" defTabSz="1172241" rtl="0" eaLnBrk="1" latinLnBrk="0" hangingPunct="1">
      <a:defRPr sz="4700" kern="1200">
        <a:solidFill>
          <a:schemeClr val="tx1"/>
        </a:solidFill>
        <a:latin typeface="+mn-lt"/>
        <a:ea typeface="+mn-ea"/>
        <a:cs typeface="+mn-cs"/>
      </a:defRPr>
    </a:lvl1pPr>
    <a:lvl2pPr marL="1172241" algn="l" defTabSz="1172241" rtl="0" eaLnBrk="1" latinLnBrk="0" hangingPunct="1">
      <a:defRPr sz="4700" kern="1200">
        <a:solidFill>
          <a:schemeClr val="tx1"/>
        </a:solidFill>
        <a:latin typeface="+mn-lt"/>
        <a:ea typeface="+mn-ea"/>
        <a:cs typeface="+mn-cs"/>
      </a:defRPr>
    </a:lvl2pPr>
    <a:lvl3pPr marL="2344479" algn="l" defTabSz="1172241" rtl="0" eaLnBrk="1" latinLnBrk="0" hangingPunct="1">
      <a:defRPr sz="4700" kern="1200">
        <a:solidFill>
          <a:schemeClr val="tx1"/>
        </a:solidFill>
        <a:latin typeface="+mn-lt"/>
        <a:ea typeface="+mn-ea"/>
        <a:cs typeface="+mn-cs"/>
      </a:defRPr>
    </a:lvl3pPr>
    <a:lvl4pPr marL="3516719" algn="l" defTabSz="1172241" rtl="0" eaLnBrk="1" latinLnBrk="0" hangingPunct="1">
      <a:defRPr sz="4700" kern="1200">
        <a:solidFill>
          <a:schemeClr val="tx1"/>
        </a:solidFill>
        <a:latin typeface="+mn-lt"/>
        <a:ea typeface="+mn-ea"/>
        <a:cs typeface="+mn-cs"/>
      </a:defRPr>
    </a:lvl4pPr>
    <a:lvl5pPr marL="4688958" algn="l" defTabSz="1172241" rtl="0" eaLnBrk="1" latinLnBrk="0" hangingPunct="1">
      <a:defRPr sz="4700" kern="1200">
        <a:solidFill>
          <a:schemeClr val="tx1"/>
        </a:solidFill>
        <a:latin typeface="+mn-lt"/>
        <a:ea typeface="+mn-ea"/>
        <a:cs typeface="+mn-cs"/>
      </a:defRPr>
    </a:lvl5pPr>
    <a:lvl6pPr marL="5861194" algn="l" defTabSz="1172241" rtl="0" eaLnBrk="1" latinLnBrk="0" hangingPunct="1">
      <a:defRPr sz="4700" kern="1200">
        <a:solidFill>
          <a:schemeClr val="tx1"/>
        </a:solidFill>
        <a:latin typeface="+mn-lt"/>
        <a:ea typeface="+mn-ea"/>
        <a:cs typeface="+mn-cs"/>
      </a:defRPr>
    </a:lvl6pPr>
    <a:lvl7pPr marL="7033435" algn="l" defTabSz="1172241" rtl="0" eaLnBrk="1" latinLnBrk="0" hangingPunct="1">
      <a:defRPr sz="4700" kern="1200">
        <a:solidFill>
          <a:schemeClr val="tx1"/>
        </a:solidFill>
        <a:latin typeface="+mn-lt"/>
        <a:ea typeface="+mn-ea"/>
        <a:cs typeface="+mn-cs"/>
      </a:defRPr>
    </a:lvl7pPr>
    <a:lvl8pPr marL="8205673" algn="l" defTabSz="1172241" rtl="0" eaLnBrk="1" latinLnBrk="0" hangingPunct="1">
      <a:defRPr sz="4700" kern="1200">
        <a:solidFill>
          <a:schemeClr val="tx1"/>
        </a:solidFill>
        <a:latin typeface="+mn-lt"/>
        <a:ea typeface="+mn-ea"/>
        <a:cs typeface="+mn-cs"/>
      </a:defRPr>
    </a:lvl8pPr>
    <a:lvl9pPr marL="9377913" algn="l" defTabSz="1172241" rtl="0" eaLnBrk="1" latinLnBrk="0" hangingPunct="1">
      <a:defRPr sz="4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A10"/>
    <a:srgbClr val="D7E4BD"/>
    <a:srgbClr val="FFFFFF"/>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00" autoAdjust="0"/>
  </p:normalViewPr>
  <p:slideViewPr>
    <p:cSldViewPr snapToGrid="0" snapToObjects="1">
      <p:cViewPr>
        <p:scale>
          <a:sx n="30" d="100"/>
          <a:sy n="30" d="100"/>
        </p:scale>
        <p:origin x="1152" y="84"/>
      </p:cViewPr>
      <p:guideLst>
        <p:guide orient="horz" pos="4320"/>
        <p:guide pos="768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AA6F7E-B4FC-40E8-8CA0-5E2A21BF1EB2}" type="doc">
      <dgm:prSet loTypeId="urn:microsoft.com/office/officeart/2005/8/layout/vList3" loCatId="picture" qsTypeId="urn:microsoft.com/office/officeart/2005/8/quickstyle/simple1" qsCatId="simple" csTypeId="urn:microsoft.com/office/officeart/2005/8/colors/accent1_2" csCatId="accent1" phldr="1"/>
      <dgm:spPr/>
    </dgm:pt>
    <dgm:pt modelId="{CB25CA1F-0A65-49D0-87A1-FDC2B45E2729}">
      <dgm:prSet phldrT="[Text]"/>
      <dgm:spPr/>
      <dgm:t>
        <a:bodyPr/>
        <a:lstStyle/>
        <a:p>
          <a:r>
            <a:rPr lang="hu-HU" dirty="0" smtClean="0"/>
            <a:t>Építészeti üvegek</a:t>
          </a:r>
          <a:endParaRPr lang="tr-TR" dirty="0"/>
        </a:p>
      </dgm:t>
    </dgm:pt>
    <dgm:pt modelId="{730CAD0A-26EF-48C7-805E-B6DD7A0DE188}" type="parTrans" cxnId="{B869EC71-71FC-4AF0-A620-23148CBC00ED}">
      <dgm:prSet/>
      <dgm:spPr/>
      <dgm:t>
        <a:bodyPr/>
        <a:lstStyle/>
        <a:p>
          <a:endParaRPr lang="tr-TR"/>
        </a:p>
      </dgm:t>
    </dgm:pt>
    <dgm:pt modelId="{F53928F7-96EB-468D-8C0F-20DE436D3343}" type="sibTrans" cxnId="{B869EC71-71FC-4AF0-A620-23148CBC00ED}">
      <dgm:prSet/>
      <dgm:spPr/>
      <dgm:t>
        <a:bodyPr/>
        <a:lstStyle/>
        <a:p>
          <a:endParaRPr lang="tr-TR"/>
        </a:p>
      </dgm:t>
    </dgm:pt>
    <dgm:pt modelId="{39CFD01C-D9F6-42F7-BD0A-CC5851430EF8}">
      <dgm:prSet phldrT="[Text]"/>
      <dgm:spPr/>
      <dgm:t>
        <a:bodyPr/>
        <a:lstStyle/>
        <a:p>
          <a:r>
            <a:rPr lang="hu-HU" dirty="0" smtClean="0"/>
            <a:t>Napkollektorok</a:t>
          </a:r>
          <a:endParaRPr lang="tr-TR" dirty="0"/>
        </a:p>
      </dgm:t>
    </dgm:pt>
    <dgm:pt modelId="{EC5D84AF-4F97-4912-B5CB-F5245B71F0EC}" type="parTrans" cxnId="{885AA486-E219-4FF7-B267-598A6B71090A}">
      <dgm:prSet/>
      <dgm:spPr/>
      <dgm:t>
        <a:bodyPr/>
        <a:lstStyle/>
        <a:p>
          <a:endParaRPr lang="tr-TR"/>
        </a:p>
      </dgm:t>
    </dgm:pt>
    <dgm:pt modelId="{486FF617-56CF-4409-8E7E-2D396032BD68}" type="sibTrans" cxnId="{885AA486-E219-4FF7-B267-598A6B71090A}">
      <dgm:prSet/>
      <dgm:spPr/>
      <dgm:t>
        <a:bodyPr/>
        <a:lstStyle/>
        <a:p>
          <a:endParaRPr lang="tr-TR"/>
        </a:p>
      </dgm:t>
    </dgm:pt>
    <dgm:pt modelId="{215D5469-3242-45B2-9C3B-64D02E9C4CEA}">
      <dgm:prSet phldrT="[Text]"/>
      <dgm:spPr/>
      <dgm:t>
        <a:bodyPr/>
        <a:lstStyle/>
        <a:p>
          <a:r>
            <a:rPr lang="hu-HU" dirty="0" smtClean="0"/>
            <a:t>Autóüvegek</a:t>
          </a:r>
          <a:endParaRPr lang="tr-TR" dirty="0"/>
        </a:p>
      </dgm:t>
    </dgm:pt>
    <dgm:pt modelId="{2E78DB25-7187-486B-8288-4A912BE09D94}" type="parTrans" cxnId="{8461C8B9-55F2-4C79-A972-772EF382A082}">
      <dgm:prSet/>
      <dgm:spPr/>
      <dgm:t>
        <a:bodyPr/>
        <a:lstStyle/>
        <a:p>
          <a:endParaRPr lang="tr-TR"/>
        </a:p>
      </dgm:t>
    </dgm:pt>
    <dgm:pt modelId="{F73CAB40-8E9D-4B71-8A25-85CEBEC38D94}" type="sibTrans" cxnId="{8461C8B9-55F2-4C79-A972-772EF382A082}">
      <dgm:prSet/>
      <dgm:spPr/>
      <dgm:t>
        <a:bodyPr/>
        <a:lstStyle/>
        <a:p>
          <a:endParaRPr lang="tr-TR"/>
        </a:p>
      </dgm:t>
    </dgm:pt>
    <dgm:pt modelId="{65D58F59-8856-4711-A140-1B8DE52C104F}">
      <dgm:prSet phldrT="[Text]"/>
      <dgm:spPr/>
      <dgm:t>
        <a:bodyPr/>
        <a:lstStyle/>
        <a:p>
          <a:r>
            <a:rPr lang="hu-HU" dirty="0" smtClean="0"/>
            <a:t>Háztartási gépek üvegei</a:t>
          </a:r>
          <a:endParaRPr lang="tr-TR" dirty="0"/>
        </a:p>
      </dgm:t>
    </dgm:pt>
    <dgm:pt modelId="{5DA8CE7D-B5CF-42D3-B0B8-07EC72E9A2F5}" type="parTrans" cxnId="{1574853D-E615-4C49-AAA0-EE2A432B4213}">
      <dgm:prSet/>
      <dgm:spPr/>
      <dgm:t>
        <a:bodyPr/>
        <a:lstStyle/>
        <a:p>
          <a:endParaRPr lang="tr-TR"/>
        </a:p>
      </dgm:t>
    </dgm:pt>
    <dgm:pt modelId="{F85B386C-604C-41B1-B768-192E2943A55A}" type="sibTrans" cxnId="{1574853D-E615-4C49-AAA0-EE2A432B4213}">
      <dgm:prSet/>
      <dgm:spPr/>
      <dgm:t>
        <a:bodyPr/>
        <a:lstStyle/>
        <a:p>
          <a:endParaRPr lang="tr-TR"/>
        </a:p>
      </dgm:t>
    </dgm:pt>
    <dgm:pt modelId="{40E06400-D759-4453-9F88-F5D636CDB4B3}" type="pres">
      <dgm:prSet presAssocID="{B7AA6F7E-B4FC-40E8-8CA0-5E2A21BF1EB2}" presName="linearFlow" presStyleCnt="0">
        <dgm:presLayoutVars>
          <dgm:dir/>
          <dgm:resizeHandles val="exact"/>
        </dgm:presLayoutVars>
      </dgm:prSet>
      <dgm:spPr/>
    </dgm:pt>
    <dgm:pt modelId="{EAE9988D-62EB-4AEF-90E7-8E9E4062645B}" type="pres">
      <dgm:prSet presAssocID="{CB25CA1F-0A65-49D0-87A1-FDC2B45E2729}" presName="composite" presStyleCnt="0"/>
      <dgm:spPr/>
    </dgm:pt>
    <dgm:pt modelId="{992A9E26-5F75-4D85-92A4-E39095423864}" type="pres">
      <dgm:prSet presAssocID="{CB25CA1F-0A65-49D0-87A1-FDC2B45E2729}"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A1FAD9B1-EE2A-48C0-B06F-4556335CF388}" type="pres">
      <dgm:prSet presAssocID="{CB25CA1F-0A65-49D0-87A1-FDC2B45E2729}" presName="txShp" presStyleLbl="node1" presStyleIdx="0" presStyleCnt="4" custScaleX="100099" custLinFactNeighborX="-717" custLinFactNeighborY="-298">
        <dgm:presLayoutVars>
          <dgm:bulletEnabled val="1"/>
        </dgm:presLayoutVars>
      </dgm:prSet>
      <dgm:spPr/>
      <dgm:t>
        <a:bodyPr/>
        <a:lstStyle/>
        <a:p>
          <a:endParaRPr lang="tr-TR"/>
        </a:p>
      </dgm:t>
    </dgm:pt>
    <dgm:pt modelId="{D4C9C238-5CC4-4E9F-AB08-4258F8C0CB33}" type="pres">
      <dgm:prSet presAssocID="{F53928F7-96EB-468D-8C0F-20DE436D3343}" presName="spacing" presStyleCnt="0"/>
      <dgm:spPr/>
    </dgm:pt>
    <dgm:pt modelId="{8FA7148E-82B1-4469-A4A5-9BE1B83DBCBC}" type="pres">
      <dgm:prSet presAssocID="{39CFD01C-D9F6-42F7-BD0A-CC5851430EF8}" presName="composite" presStyleCnt="0"/>
      <dgm:spPr/>
    </dgm:pt>
    <dgm:pt modelId="{0CC72BAF-2054-4D6E-BE7A-467A48C9D959}" type="pres">
      <dgm:prSet presAssocID="{39CFD01C-D9F6-42F7-BD0A-CC5851430EF8}"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4F6D8477-671A-450B-8BFA-1BA792E4BBDE}" type="pres">
      <dgm:prSet presAssocID="{39CFD01C-D9F6-42F7-BD0A-CC5851430EF8}" presName="txShp" presStyleLbl="node1" presStyleIdx="1" presStyleCnt="4">
        <dgm:presLayoutVars>
          <dgm:bulletEnabled val="1"/>
        </dgm:presLayoutVars>
      </dgm:prSet>
      <dgm:spPr/>
      <dgm:t>
        <a:bodyPr/>
        <a:lstStyle/>
        <a:p>
          <a:endParaRPr lang="tr-TR"/>
        </a:p>
      </dgm:t>
    </dgm:pt>
    <dgm:pt modelId="{566B70F3-D8D6-4BDB-9C2F-FF15D651C34E}" type="pres">
      <dgm:prSet presAssocID="{486FF617-56CF-4409-8E7E-2D396032BD68}" presName="spacing" presStyleCnt="0"/>
      <dgm:spPr/>
    </dgm:pt>
    <dgm:pt modelId="{4F0C3716-6FC3-4E27-A67F-9539A31FCE23}" type="pres">
      <dgm:prSet presAssocID="{215D5469-3242-45B2-9C3B-64D02E9C4CEA}" presName="composite" presStyleCnt="0"/>
      <dgm:spPr/>
    </dgm:pt>
    <dgm:pt modelId="{AB4609F4-8A64-4ACF-9AF7-07F62AB202D0}" type="pres">
      <dgm:prSet presAssocID="{215D5469-3242-45B2-9C3B-64D02E9C4CEA}"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AC62F2BA-5E03-4615-8CBE-B0DD1DAF4B0B}" type="pres">
      <dgm:prSet presAssocID="{215D5469-3242-45B2-9C3B-64D02E9C4CEA}" presName="txShp" presStyleLbl="node1" presStyleIdx="2" presStyleCnt="4">
        <dgm:presLayoutVars>
          <dgm:bulletEnabled val="1"/>
        </dgm:presLayoutVars>
      </dgm:prSet>
      <dgm:spPr/>
      <dgm:t>
        <a:bodyPr/>
        <a:lstStyle/>
        <a:p>
          <a:endParaRPr lang="tr-TR"/>
        </a:p>
      </dgm:t>
    </dgm:pt>
    <dgm:pt modelId="{7BC71657-C5FA-4FE5-8D1D-F58C6DE6A9E4}" type="pres">
      <dgm:prSet presAssocID="{F73CAB40-8E9D-4B71-8A25-85CEBEC38D94}" presName="spacing" presStyleCnt="0"/>
      <dgm:spPr/>
    </dgm:pt>
    <dgm:pt modelId="{4DC5DBC5-BC52-434B-BA5F-1490CE3F5133}" type="pres">
      <dgm:prSet presAssocID="{65D58F59-8856-4711-A140-1B8DE52C104F}" presName="composite" presStyleCnt="0"/>
      <dgm:spPr/>
    </dgm:pt>
    <dgm:pt modelId="{EAB5BF0D-BE02-4C77-BF44-D6C0948BFB24}" type="pres">
      <dgm:prSet presAssocID="{65D58F59-8856-4711-A140-1B8DE52C104F}"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000" b="-3000"/>
          </a:stretch>
        </a:blipFill>
      </dgm:spPr>
    </dgm:pt>
    <dgm:pt modelId="{B48294EA-6BD6-4344-85E5-0FA64F8AECE1}" type="pres">
      <dgm:prSet presAssocID="{65D58F59-8856-4711-A140-1B8DE52C104F}" presName="txShp" presStyleLbl="node1" presStyleIdx="3" presStyleCnt="4">
        <dgm:presLayoutVars>
          <dgm:bulletEnabled val="1"/>
        </dgm:presLayoutVars>
      </dgm:prSet>
      <dgm:spPr/>
      <dgm:t>
        <a:bodyPr/>
        <a:lstStyle/>
        <a:p>
          <a:endParaRPr lang="tr-TR"/>
        </a:p>
      </dgm:t>
    </dgm:pt>
  </dgm:ptLst>
  <dgm:cxnLst>
    <dgm:cxn modelId="{268C40DB-28CB-45E1-ABE7-32E21D1A0AF9}" type="presOf" srcId="{CB25CA1F-0A65-49D0-87A1-FDC2B45E2729}" destId="{A1FAD9B1-EE2A-48C0-B06F-4556335CF388}" srcOrd="0" destOrd="0" presId="urn:microsoft.com/office/officeart/2005/8/layout/vList3"/>
    <dgm:cxn modelId="{1574853D-E615-4C49-AAA0-EE2A432B4213}" srcId="{B7AA6F7E-B4FC-40E8-8CA0-5E2A21BF1EB2}" destId="{65D58F59-8856-4711-A140-1B8DE52C104F}" srcOrd="3" destOrd="0" parTransId="{5DA8CE7D-B5CF-42D3-B0B8-07EC72E9A2F5}" sibTransId="{F85B386C-604C-41B1-B768-192E2943A55A}"/>
    <dgm:cxn modelId="{B869EC71-71FC-4AF0-A620-23148CBC00ED}" srcId="{B7AA6F7E-B4FC-40E8-8CA0-5E2A21BF1EB2}" destId="{CB25CA1F-0A65-49D0-87A1-FDC2B45E2729}" srcOrd="0" destOrd="0" parTransId="{730CAD0A-26EF-48C7-805E-B6DD7A0DE188}" sibTransId="{F53928F7-96EB-468D-8C0F-20DE436D3343}"/>
    <dgm:cxn modelId="{66D772C6-80AE-4E13-B799-AA9C9E6A306C}" type="presOf" srcId="{39CFD01C-D9F6-42F7-BD0A-CC5851430EF8}" destId="{4F6D8477-671A-450B-8BFA-1BA792E4BBDE}" srcOrd="0" destOrd="0" presId="urn:microsoft.com/office/officeart/2005/8/layout/vList3"/>
    <dgm:cxn modelId="{8461C8B9-55F2-4C79-A972-772EF382A082}" srcId="{B7AA6F7E-B4FC-40E8-8CA0-5E2A21BF1EB2}" destId="{215D5469-3242-45B2-9C3B-64D02E9C4CEA}" srcOrd="2" destOrd="0" parTransId="{2E78DB25-7187-486B-8288-4A912BE09D94}" sibTransId="{F73CAB40-8E9D-4B71-8A25-85CEBEC38D94}"/>
    <dgm:cxn modelId="{EDA3C315-84D9-4F68-B95E-49DC288C36F1}" type="presOf" srcId="{65D58F59-8856-4711-A140-1B8DE52C104F}" destId="{B48294EA-6BD6-4344-85E5-0FA64F8AECE1}" srcOrd="0" destOrd="0" presId="urn:microsoft.com/office/officeart/2005/8/layout/vList3"/>
    <dgm:cxn modelId="{885AA486-E219-4FF7-B267-598A6B71090A}" srcId="{B7AA6F7E-B4FC-40E8-8CA0-5E2A21BF1EB2}" destId="{39CFD01C-D9F6-42F7-BD0A-CC5851430EF8}" srcOrd="1" destOrd="0" parTransId="{EC5D84AF-4F97-4912-B5CB-F5245B71F0EC}" sibTransId="{486FF617-56CF-4409-8E7E-2D396032BD68}"/>
    <dgm:cxn modelId="{9A501855-DEAF-49F5-A104-05B538D8C4A7}" type="presOf" srcId="{215D5469-3242-45B2-9C3B-64D02E9C4CEA}" destId="{AC62F2BA-5E03-4615-8CBE-B0DD1DAF4B0B}" srcOrd="0" destOrd="0" presId="urn:microsoft.com/office/officeart/2005/8/layout/vList3"/>
    <dgm:cxn modelId="{4E9C6841-6806-4D08-A064-5B0A30D157DD}" type="presOf" srcId="{B7AA6F7E-B4FC-40E8-8CA0-5E2A21BF1EB2}" destId="{40E06400-D759-4453-9F88-F5D636CDB4B3}" srcOrd="0" destOrd="0" presId="urn:microsoft.com/office/officeart/2005/8/layout/vList3"/>
    <dgm:cxn modelId="{BCEF3B21-F2A9-4174-831D-73872B83D183}" type="presParOf" srcId="{40E06400-D759-4453-9F88-F5D636CDB4B3}" destId="{EAE9988D-62EB-4AEF-90E7-8E9E4062645B}" srcOrd="0" destOrd="0" presId="urn:microsoft.com/office/officeart/2005/8/layout/vList3"/>
    <dgm:cxn modelId="{6064910B-CA41-48B4-9868-869DB3619A2E}" type="presParOf" srcId="{EAE9988D-62EB-4AEF-90E7-8E9E4062645B}" destId="{992A9E26-5F75-4D85-92A4-E39095423864}" srcOrd="0" destOrd="0" presId="urn:microsoft.com/office/officeart/2005/8/layout/vList3"/>
    <dgm:cxn modelId="{3BD08F01-DC77-4C84-A476-62C5DAB5956B}" type="presParOf" srcId="{EAE9988D-62EB-4AEF-90E7-8E9E4062645B}" destId="{A1FAD9B1-EE2A-48C0-B06F-4556335CF388}" srcOrd="1" destOrd="0" presId="urn:microsoft.com/office/officeart/2005/8/layout/vList3"/>
    <dgm:cxn modelId="{F1BCA9D9-6C7F-45F9-9076-17D5B011065F}" type="presParOf" srcId="{40E06400-D759-4453-9F88-F5D636CDB4B3}" destId="{D4C9C238-5CC4-4E9F-AB08-4258F8C0CB33}" srcOrd="1" destOrd="0" presId="urn:microsoft.com/office/officeart/2005/8/layout/vList3"/>
    <dgm:cxn modelId="{5FB2AE11-7C76-4F4C-9B2E-6064F4F59A04}" type="presParOf" srcId="{40E06400-D759-4453-9F88-F5D636CDB4B3}" destId="{8FA7148E-82B1-4469-A4A5-9BE1B83DBCBC}" srcOrd="2" destOrd="0" presId="urn:microsoft.com/office/officeart/2005/8/layout/vList3"/>
    <dgm:cxn modelId="{C9001D5C-3211-4559-B8F4-FAC9A822A949}" type="presParOf" srcId="{8FA7148E-82B1-4469-A4A5-9BE1B83DBCBC}" destId="{0CC72BAF-2054-4D6E-BE7A-467A48C9D959}" srcOrd="0" destOrd="0" presId="urn:microsoft.com/office/officeart/2005/8/layout/vList3"/>
    <dgm:cxn modelId="{F9BB1A88-763C-4550-AF14-DDBFDF28554F}" type="presParOf" srcId="{8FA7148E-82B1-4469-A4A5-9BE1B83DBCBC}" destId="{4F6D8477-671A-450B-8BFA-1BA792E4BBDE}" srcOrd="1" destOrd="0" presId="urn:microsoft.com/office/officeart/2005/8/layout/vList3"/>
    <dgm:cxn modelId="{800B90AA-5095-4B21-AEA0-926AB1DB7D54}" type="presParOf" srcId="{40E06400-D759-4453-9F88-F5D636CDB4B3}" destId="{566B70F3-D8D6-4BDB-9C2F-FF15D651C34E}" srcOrd="3" destOrd="0" presId="urn:microsoft.com/office/officeart/2005/8/layout/vList3"/>
    <dgm:cxn modelId="{F6A83C3B-C374-48AA-AF92-AA1257DD8498}" type="presParOf" srcId="{40E06400-D759-4453-9F88-F5D636CDB4B3}" destId="{4F0C3716-6FC3-4E27-A67F-9539A31FCE23}" srcOrd="4" destOrd="0" presId="urn:microsoft.com/office/officeart/2005/8/layout/vList3"/>
    <dgm:cxn modelId="{E2528D7A-F364-4D09-B1B3-B55A51112CC1}" type="presParOf" srcId="{4F0C3716-6FC3-4E27-A67F-9539A31FCE23}" destId="{AB4609F4-8A64-4ACF-9AF7-07F62AB202D0}" srcOrd="0" destOrd="0" presId="urn:microsoft.com/office/officeart/2005/8/layout/vList3"/>
    <dgm:cxn modelId="{F9F6B91E-6BA5-4666-A127-8C4B2D6801A5}" type="presParOf" srcId="{4F0C3716-6FC3-4E27-A67F-9539A31FCE23}" destId="{AC62F2BA-5E03-4615-8CBE-B0DD1DAF4B0B}" srcOrd="1" destOrd="0" presId="urn:microsoft.com/office/officeart/2005/8/layout/vList3"/>
    <dgm:cxn modelId="{F00DEB1B-2A88-4B76-BC0B-73326031AE98}" type="presParOf" srcId="{40E06400-D759-4453-9F88-F5D636CDB4B3}" destId="{7BC71657-C5FA-4FE5-8D1D-F58C6DE6A9E4}" srcOrd="5" destOrd="0" presId="urn:microsoft.com/office/officeart/2005/8/layout/vList3"/>
    <dgm:cxn modelId="{DF660E5F-1347-4251-8871-020811A5201F}" type="presParOf" srcId="{40E06400-D759-4453-9F88-F5D636CDB4B3}" destId="{4DC5DBC5-BC52-434B-BA5F-1490CE3F5133}" srcOrd="6" destOrd="0" presId="urn:microsoft.com/office/officeart/2005/8/layout/vList3"/>
    <dgm:cxn modelId="{F4F4F86D-0A08-48EC-90BF-1CD002477515}" type="presParOf" srcId="{4DC5DBC5-BC52-434B-BA5F-1490CE3F5133}" destId="{EAB5BF0D-BE02-4C77-BF44-D6C0948BFB24}" srcOrd="0" destOrd="0" presId="urn:microsoft.com/office/officeart/2005/8/layout/vList3"/>
    <dgm:cxn modelId="{5D9DE3E1-3843-428F-8685-3C03968AE225}" type="presParOf" srcId="{4DC5DBC5-BC52-434B-BA5F-1490CE3F5133}" destId="{B48294EA-6BD6-4344-85E5-0FA64F8AECE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AD9B1-EE2A-48C0-B06F-4556335CF388}">
      <dsp:nvSpPr>
        <dsp:cNvPr id="0" name=""/>
        <dsp:cNvSpPr/>
      </dsp:nvSpPr>
      <dsp:spPr>
        <a:xfrm rot="10800000">
          <a:off x="2268995" y="0"/>
          <a:ext cx="7532498" cy="173252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993" tIns="182880" rIns="341376" bIns="182880" numCol="1" spcCol="1270" anchor="ctr" anchorCtr="0">
          <a:noAutofit/>
        </a:bodyPr>
        <a:lstStyle/>
        <a:p>
          <a:pPr lvl="0" algn="ctr" defTabSz="2133600">
            <a:lnSpc>
              <a:spcPct val="90000"/>
            </a:lnSpc>
            <a:spcBef>
              <a:spcPct val="0"/>
            </a:spcBef>
            <a:spcAft>
              <a:spcPct val="35000"/>
            </a:spcAft>
          </a:pPr>
          <a:r>
            <a:rPr lang="hu-HU" sz="4800" kern="1200" dirty="0" smtClean="0"/>
            <a:t>Építészeti üvegek</a:t>
          </a:r>
          <a:endParaRPr lang="tr-TR" sz="4800" kern="1200" dirty="0"/>
        </a:p>
      </dsp:txBody>
      <dsp:txXfrm rot="10800000">
        <a:off x="2702125" y="0"/>
        <a:ext cx="7099368" cy="1732520"/>
      </dsp:txXfrm>
    </dsp:sp>
    <dsp:sp modelId="{992A9E26-5F75-4D85-92A4-E39095423864}">
      <dsp:nvSpPr>
        <dsp:cNvPr id="0" name=""/>
        <dsp:cNvSpPr/>
      </dsp:nvSpPr>
      <dsp:spPr>
        <a:xfrm>
          <a:off x="1460414" y="2469"/>
          <a:ext cx="1732520" cy="173252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6D8477-671A-450B-8BFA-1BA792E4BBDE}">
      <dsp:nvSpPr>
        <dsp:cNvPr id="0" name=""/>
        <dsp:cNvSpPr/>
      </dsp:nvSpPr>
      <dsp:spPr>
        <a:xfrm rot="10800000">
          <a:off x="2328536" y="2252160"/>
          <a:ext cx="7525048" cy="173252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993" tIns="182880" rIns="341376" bIns="182880" numCol="1" spcCol="1270" anchor="ctr" anchorCtr="0">
          <a:noAutofit/>
        </a:bodyPr>
        <a:lstStyle/>
        <a:p>
          <a:pPr lvl="0" algn="ctr" defTabSz="2133600">
            <a:lnSpc>
              <a:spcPct val="90000"/>
            </a:lnSpc>
            <a:spcBef>
              <a:spcPct val="0"/>
            </a:spcBef>
            <a:spcAft>
              <a:spcPct val="35000"/>
            </a:spcAft>
          </a:pPr>
          <a:r>
            <a:rPr lang="hu-HU" sz="4800" kern="1200" dirty="0" smtClean="0"/>
            <a:t>Napkollektorok</a:t>
          </a:r>
          <a:endParaRPr lang="tr-TR" sz="4800" kern="1200" dirty="0"/>
        </a:p>
      </dsp:txBody>
      <dsp:txXfrm rot="10800000">
        <a:off x="2761666" y="2252160"/>
        <a:ext cx="7091918" cy="1732520"/>
      </dsp:txXfrm>
    </dsp:sp>
    <dsp:sp modelId="{0CC72BAF-2054-4D6E-BE7A-467A48C9D959}">
      <dsp:nvSpPr>
        <dsp:cNvPr id="0" name=""/>
        <dsp:cNvSpPr/>
      </dsp:nvSpPr>
      <dsp:spPr>
        <a:xfrm>
          <a:off x="1462276" y="2252160"/>
          <a:ext cx="1732520" cy="173252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62F2BA-5E03-4615-8CBE-B0DD1DAF4B0B}">
      <dsp:nvSpPr>
        <dsp:cNvPr id="0" name=""/>
        <dsp:cNvSpPr/>
      </dsp:nvSpPr>
      <dsp:spPr>
        <a:xfrm rot="10800000">
          <a:off x="2328536" y="4501850"/>
          <a:ext cx="7525048" cy="173252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993" tIns="182880" rIns="341376" bIns="182880" numCol="1" spcCol="1270" anchor="ctr" anchorCtr="0">
          <a:noAutofit/>
        </a:bodyPr>
        <a:lstStyle/>
        <a:p>
          <a:pPr lvl="0" algn="ctr" defTabSz="2133600">
            <a:lnSpc>
              <a:spcPct val="90000"/>
            </a:lnSpc>
            <a:spcBef>
              <a:spcPct val="0"/>
            </a:spcBef>
            <a:spcAft>
              <a:spcPct val="35000"/>
            </a:spcAft>
          </a:pPr>
          <a:r>
            <a:rPr lang="hu-HU" sz="4800" kern="1200" dirty="0" smtClean="0"/>
            <a:t>Autóüvegek</a:t>
          </a:r>
          <a:endParaRPr lang="tr-TR" sz="4800" kern="1200" dirty="0"/>
        </a:p>
      </dsp:txBody>
      <dsp:txXfrm rot="10800000">
        <a:off x="2761666" y="4501850"/>
        <a:ext cx="7091918" cy="1732520"/>
      </dsp:txXfrm>
    </dsp:sp>
    <dsp:sp modelId="{AB4609F4-8A64-4ACF-9AF7-07F62AB202D0}">
      <dsp:nvSpPr>
        <dsp:cNvPr id="0" name=""/>
        <dsp:cNvSpPr/>
      </dsp:nvSpPr>
      <dsp:spPr>
        <a:xfrm>
          <a:off x="1462276" y="4501850"/>
          <a:ext cx="1732520" cy="173252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8294EA-6BD6-4344-85E5-0FA64F8AECE1}">
      <dsp:nvSpPr>
        <dsp:cNvPr id="0" name=""/>
        <dsp:cNvSpPr/>
      </dsp:nvSpPr>
      <dsp:spPr>
        <a:xfrm rot="10800000">
          <a:off x="2328536" y="6751541"/>
          <a:ext cx="7525048" cy="173252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3993" tIns="182880" rIns="341376" bIns="182880" numCol="1" spcCol="1270" anchor="ctr" anchorCtr="0">
          <a:noAutofit/>
        </a:bodyPr>
        <a:lstStyle/>
        <a:p>
          <a:pPr lvl="0" algn="ctr" defTabSz="2133600">
            <a:lnSpc>
              <a:spcPct val="90000"/>
            </a:lnSpc>
            <a:spcBef>
              <a:spcPct val="0"/>
            </a:spcBef>
            <a:spcAft>
              <a:spcPct val="35000"/>
            </a:spcAft>
          </a:pPr>
          <a:r>
            <a:rPr lang="hu-HU" sz="4800" kern="1200" dirty="0" smtClean="0"/>
            <a:t>Háztartási gépek üvegei</a:t>
          </a:r>
          <a:endParaRPr lang="tr-TR" sz="4800" kern="1200" dirty="0"/>
        </a:p>
      </dsp:txBody>
      <dsp:txXfrm rot="10800000">
        <a:off x="2761666" y="6751541"/>
        <a:ext cx="7091918" cy="1732520"/>
      </dsp:txXfrm>
    </dsp:sp>
    <dsp:sp modelId="{EAB5BF0D-BE02-4C77-BF44-D6C0948BFB24}">
      <dsp:nvSpPr>
        <dsp:cNvPr id="0" name=""/>
        <dsp:cNvSpPr/>
      </dsp:nvSpPr>
      <dsp:spPr>
        <a:xfrm>
          <a:off x="1462276" y="6751541"/>
          <a:ext cx="1732520" cy="1732520"/>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1F533-B598-440B-B499-1F78C3F695D5}" type="datetimeFigureOut">
              <a:rPr lang="en-US" smtClean="0"/>
              <a:pPr/>
              <a:t>4/15/2018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9D4E8-06AB-4E40-A3D8-005B24B85EF3}" type="slidenum">
              <a:rPr lang="en-US" smtClean="0"/>
              <a:pPr/>
              <a:t>‹#›</a:t>
            </a:fld>
            <a:endParaRPr lang="en-US"/>
          </a:p>
        </p:txBody>
      </p:sp>
    </p:spTree>
    <p:extLst>
      <p:ext uri="{BB962C8B-B14F-4D97-AF65-F5344CB8AC3E}">
        <p14:creationId xmlns:p14="http://schemas.microsoft.com/office/powerpoint/2010/main" val="1764739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Flat glass production under the governance of Şişecam Group began with "flat technology" at the </a:t>
            </a:r>
            <a:r>
              <a:rPr lang="en-US" baseline="0" dirty="0" err="1" smtClean="0"/>
              <a:t>Çayırova</a:t>
            </a:r>
            <a:r>
              <a:rPr lang="en-US" baseline="0" dirty="0" smtClean="0"/>
              <a:t> Factory in 1961; the second flat glass furnace was commissioned in 1967. During the following decade, the Group diversified its products; and, with the factory it took over in 1981, the company became the first organization to produce modern float technology in Eastern Europe, the Balkans, Middle East and North Africa bloc. Şişecam Flat Glass has pioneered many practices in its industry since then and has led in the development of the flat glass industry both in Turkey and in the region.</a:t>
            </a:r>
            <a:endParaRPr lang="hu-HU" baseline="0" dirty="0" smtClean="0"/>
          </a:p>
          <a:p>
            <a:r>
              <a:rPr lang="hu-HU" baseline="0" dirty="0" smtClean="0"/>
              <a:t/>
            </a:r>
            <a:br>
              <a:rPr lang="hu-HU" baseline="0" dirty="0" smtClean="0"/>
            </a:br>
            <a:endParaRPr lang="hu-HU" baseline="0" dirty="0" smtClean="0"/>
          </a:p>
        </p:txBody>
      </p:sp>
      <p:sp>
        <p:nvSpPr>
          <p:cNvPr id="4" name="Slide Number Placeholder 3"/>
          <p:cNvSpPr>
            <a:spLocks noGrp="1"/>
          </p:cNvSpPr>
          <p:nvPr>
            <p:ph type="sldNum" sz="quarter" idx="10"/>
          </p:nvPr>
        </p:nvSpPr>
        <p:spPr/>
        <p:txBody>
          <a:bodyPr/>
          <a:lstStyle/>
          <a:p>
            <a:fld id="{C3121FC0-360E-4735-A959-34FFE2C85F6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39353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A megtermelt mennyiségek alapján</a:t>
            </a:r>
            <a:endParaRPr lang="en-US" dirty="0"/>
          </a:p>
        </p:txBody>
      </p:sp>
      <p:sp>
        <p:nvSpPr>
          <p:cNvPr id="4" name="Slide Number Placeholder 3"/>
          <p:cNvSpPr>
            <a:spLocks noGrp="1"/>
          </p:cNvSpPr>
          <p:nvPr>
            <p:ph type="sldNum" sz="quarter" idx="10"/>
          </p:nvPr>
        </p:nvSpPr>
        <p:spPr/>
        <p:txBody>
          <a:bodyPr/>
          <a:lstStyle/>
          <a:p>
            <a:fld id="{C3121FC0-360E-4735-A959-34FFE2C85F6F}" type="slidenum">
              <a:rPr lang="en-US" smtClean="0"/>
              <a:t>2</a:t>
            </a:fld>
            <a:endParaRPr lang="en-US"/>
          </a:p>
        </p:txBody>
      </p:sp>
    </p:spTree>
    <p:extLst>
      <p:ext uri="{BB962C8B-B14F-4D97-AF65-F5344CB8AC3E}">
        <p14:creationId xmlns:p14="http://schemas.microsoft.com/office/powerpoint/2010/main" val="2491076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Meanwhile, the Group continued its domestic investments and currently provides products for the construction, automotive, energy and household-appliance industries through its production plants, partnerships and expanding product range in 10 different countries with a total of 17 factories. With the vision of becoming a rapidly growing global flat glass company by offering strong brands and innovative solutions, Şişecam Flat Glass plans to continue its regional growth with its forthcoming investments in Turkey, the Balkans, Eastern Europe, Egypt, Russia.</a:t>
            </a:r>
            <a:endParaRPr lang="hu-HU" sz="1200" b="0" i="0" kern="1200" dirty="0" smtClean="0">
              <a:solidFill>
                <a:schemeClr val="tx1"/>
              </a:solidFill>
              <a:effectLst/>
              <a:latin typeface="+mn-lt"/>
              <a:ea typeface="+mn-ea"/>
              <a:cs typeface="+mn-cs"/>
            </a:endParaRPr>
          </a:p>
          <a:p>
            <a:r>
              <a:rPr lang="hu-HU" sz="1200" b="0" i="0" kern="1200" baseline="0" dirty="0" smtClean="0">
                <a:solidFill>
                  <a:schemeClr val="tx1"/>
                </a:solidFill>
                <a:effectLst/>
                <a:latin typeface="+mn-lt"/>
                <a:ea typeface="+mn-ea"/>
                <a:cs typeface="+mn-cs"/>
              </a:rPr>
              <a:t>22 000 people worldwide.</a:t>
            </a:r>
            <a:endParaRPr lang="hu-HU" baseline="0" dirty="0" smtClean="0"/>
          </a:p>
        </p:txBody>
      </p:sp>
      <p:sp>
        <p:nvSpPr>
          <p:cNvPr id="4" name="Slide Number Placeholder 3"/>
          <p:cNvSpPr>
            <a:spLocks noGrp="1"/>
          </p:cNvSpPr>
          <p:nvPr>
            <p:ph type="sldNum" sz="quarter" idx="10"/>
          </p:nvPr>
        </p:nvSpPr>
        <p:spPr/>
        <p:txBody>
          <a:bodyPr/>
          <a:lstStyle/>
          <a:p>
            <a:fld id="{C3121FC0-360E-4735-A959-34FFE2C85F6F}" type="slidenum">
              <a:rPr lang="en-US" smtClean="0"/>
              <a:pPr/>
              <a:t>3</a:t>
            </a:fld>
            <a:endParaRPr lang="en-US"/>
          </a:p>
        </p:txBody>
      </p:sp>
    </p:spTree>
    <p:extLst>
      <p:ext uri="{BB962C8B-B14F-4D97-AF65-F5344CB8AC3E}">
        <p14:creationId xmlns:p14="http://schemas.microsoft.com/office/powerpoint/2010/main" val="114808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21FC0-360E-4735-A959-34FFE2C85F6F}" type="slidenum">
              <a:rPr lang="en-US" smtClean="0"/>
              <a:pPr/>
              <a:t>4</a:t>
            </a:fld>
            <a:endParaRPr lang="en-US"/>
          </a:p>
        </p:txBody>
      </p:sp>
    </p:spTree>
    <p:extLst>
      <p:ext uri="{BB962C8B-B14F-4D97-AF65-F5344CB8AC3E}">
        <p14:creationId xmlns:p14="http://schemas.microsoft.com/office/powerpoint/2010/main" val="92368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21FC0-360E-4735-A959-34FFE2C85F6F}" type="slidenum">
              <a:rPr lang="en-US" smtClean="0"/>
              <a:pPr/>
              <a:t>5</a:t>
            </a:fld>
            <a:endParaRPr lang="en-US"/>
          </a:p>
        </p:txBody>
      </p:sp>
    </p:spTree>
    <p:extLst>
      <p:ext uri="{BB962C8B-B14F-4D97-AF65-F5344CB8AC3E}">
        <p14:creationId xmlns:p14="http://schemas.microsoft.com/office/powerpoint/2010/main" val="138749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21FC0-360E-4735-A959-34FFE2C85F6F}" type="slidenum">
              <a:rPr lang="en-US" smtClean="0"/>
              <a:pPr/>
              <a:t>7</a:t>
            </a:fld>
            <a:endParaRPr lang="en-US"/>
          </a:p>
        </p:txBody>
      </p:sp>
    </p:spTree>
    <p:extLst>
      <p:ext uri="{BB962C8B-B14F-4D97-AF65-F5344CB8AC3E}">
        <p14:creationId xmlns:p14="http://schemas.microsoft.com/office/powerpoint/2010/main" val="209183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http://www.kozlonyok.hu/nkonline/MKPDF/hiteles/MK14035.pdf</a:t>
            </a:r>
          </a:p>
          <a:p>
            <a:endParaRPr lang="hu-HU" dirty="0" smtClean="0"/>
          </a:p>
        </p:txBody>
      </p:sp>
      <p:sp>
        <p:nvSpPr>
          <p:cNvPr id="4" name="Slide Number Placeholder 3"/>
          <p:cNvSpPr>
            <a:spLocks noGrp="1"/>
          </p:cNvSpPr>
          <p:nvPr>
            <p:ph type="sldNum" sz="quarter" idx="10"/>
          </p:nvPr>
        </p:nvSpPr>
        <p:spPr/>
        <p:txBody>
          <a:bodyPr/>
          <a:lstStyle/>
          <a:p>
            <a:fld id="{C3121FC0-360E-4735-A959-34FFE2C85F6F}" type="slidenum">
              <a:rPr lang="en-US" smtClean="0"/>
              <a:pPr/>
              <a:t>8</a:t>
            </a:fld>
            <a:endParaRPr lang="en-US"/>
          </a:p>
        </p:txBody>
      </p:sp>
    </p:spTree>
    <p:extLst>
      <p:ext uri="{BB962C8B-B14F-4D97-AF65-F5344CB8AC3E}">
        <p14:creationId xmlns:p14="http://schemas.microsoft.com/office/powerpoint/2010/main" val="2321501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21FC0-360E-4735-A959-34FFE2C85F6F}" type="slidenum">
              <a:rPr lang="en-US" smtClean="0"/>
              <a:pPr/>
              <a:t>9</a:t>
            </a:fld>
            <a:endParaRPr lang="en-US"/>
          </a:p>
        </p:txBody>
      </p:sp>
    </p:spTree>
    <p:extLst>
      <p:ext uri="{BB962C8B-B14F-4D97-AF65-F5344CB8AC3E}">
        <p14:creationId xmlns:p14="http://schemas.microsoft.com/office/powerpoint/2010/main" val="56123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smtClean="0"/>
              <a:t>Konfigurátor</a:t>
            </a:r>
            <a:r>
              <a:rPr lang="hu-HU" baseline="0" dirty="0" smtClean="0"/>
              <a:t> és összehasonlító táblázat</a:t>
            </a:r>
            <a:endParaRPr lang="en-US" dirty="0"/>
          </a:p>
        </p:txBody>
      </p:sp>
      <p:sp>
        <p:nvSpPr>
          <p:cNvPr id="4" name="Slide Number Placeholder 3"/>
          <p:cNvSpPr>
            <a:spLocks noGrp="1"/>
          </p:cNvSpPr>
          <p:nvPr>
            <p:ph type="sldNum" sz="quarter" idx="10"/>
          </p:nvPr>
        </p:nvSpPr>
        <p:spPr/>
        <p:txBody>
          <a:bodyPr/>
          <a:lstStyle/>
          <a:p>
            <a:fld id="{C3121FC0-360E-4735-A959-34FFE2C85F6F}" type="slidenum">
              <a:rPr lang="en-US" smtClean="0"/>
              <a:pPr/>
              <a:t>10</a:t>
            </a:fld>
            <a:endParaRPr lang="en-US"/>
          </a:p>
        </p:txBody>
      </p:sp>
    </p:spTree>
    <p:extLst>
      <p:ext uri="{BB962C8B-B14F-4D97-AF65-F5344CB8AC3E}">
        <p14:creationId xmlns:p14="http://schemas.microsoft.com/office/powerpoint/2010/main" val="4007329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D682C3B-9C14-AA43-B3AD-BCF21EAB7687}" type="datetimeFigureOut">
              <a:rPr lang="en-US" smtClean="0"/>
              <a:pPr/>
              <a:t>4/15/2018</a:t>
            </a:fld>
            <a:endParaRPr lang="en-US"/>
          </a:p>
        </p:txBody>
      </p:sp>
      <p:sp>
        <p:nvSpPr>
          <p:cNvPr id="8" name="Title 1"/>
          <p:cNvSpPr>
            <a:spLocks noGrp="1"/>
          </p:cNvSpPr>
          <p:nvPr>
            <p:ph type="ctrTitle"/>
          </p:nvPr>
        </p:nvSpPr>
        <p:spPr>
          <a:xfrm>
            <a:off x="3086135" y="25917"/>
            <a:ext cx="20729099" cy="1851568"/>
          </a:xfrm>
        </p:spPr>
        <p:txBody>
          <a:bodyPr>
            <a:normAutofit/>
          </a:bodyPr>
          <a:lstStyle>
            <a:lvl1pPr algn="l">
              <a:defRPr sz="5500" b="0" i="0">
                <a:latin typeface="Arial"/>
                <a:cs typeface="Arial"/>
              </a:defRPr>
            </a:lvl1pPr>
          </a:lstStyle>
          <a:p>
            <a:r>
              <a:rPr lang="tr-TR" dirty="0" err="1" smtClean="0"/>
              <a:t>Click</a:t>
            </a:r>
            <a:r>
              <a:rPr lang="tr-TR" dirty="0" smtClean="0"/>
              <a:t> </a:t>
            </a:r>
            <a:r>
              <a:rPr lang="tr-TR" dirty="0" err="1" smtClean="0"/>
              <a:t>to</a:t>
            </a:r>
            <a:r>
              <a:rPr lang="tr-TR" dirty="0" smtClean="0"/>
              <a:t> </a:t>
            </a:r>
            <a:r>
              <a:rPr lang="tr-TR" dirty="0" err="1" smtClean="0"/>
              <a:t>edit</a:t>
            </a:r>
            <a:r>
              <a:rPr lang="tr-TR" dirty="0" smtClean="0"/>
              <a:t> Master </a:t>
            </a:r>
            <a:r>
              <a:rPr lang="tr-TR" dirty="0" err="1" smtClean="0"/>
              <a:t>title</a:t>
            </a:r>
            <a:r>
              <a:rPr lang="tr-TR" dirty="0" smtClean="0"/>
              <a:t> </a:t>
            </a:r>
            <a:r>
              <a:rPr lang="tr-TR" dirty="0" err="1" smtClean="0"/>
              <a:t>style</a:t>
            </a:r>
            <a:endParaRPr lang="en-US" dirty="0"/>
          </a:p>
        </p:txBody>
      </p:sp>
      <p:sp>
        <p:nvSpPr>
          <p:cNvPr id="9" name="Content Placeholder 2"/>
          <p:cNvSpPr>
            <a:spLocks noGrp="1"/>
          </p:cNvSpPr>
          <p:nvPr>
            <p:ph idx="1"/>
          </p:nvPr>
        </p:nvSpPr>
        <p:spPr>
          <a:xfrm>
            <a:off x="3086135" y="3113447"/>
            <a:ext cx="20729099" cy="9051927"/>
          </a:xfrm>
        </p:spPr>
        <p:txBody>
          <a:bodyPr>
            <a:normAutofit/>
          </a:bodyPr>
          <a:lstStyle>
            <a:lvl1pPr marL="0" indent="0">
              <a:buNone/>
              <a:defRPr sz="3000" b="0" i="0">
                <a:latin typeface="Arial"/>
                <a:cs typeface="Arial"/>
              </a:defRPr>
            </a:lvl1pPr>
            <a:lvl2pPr>
              <a:defRPr sz="3000" b="0" i="0">
                <a:latin typeface="Arial"/>
                <a:cs typeface="Arial"/>
              </a:defRPr>
            </a:lvl2pPr>
            <a:lvl3pPr>
              <a:defRPr sz="3000" b="0" i="0">
                <a:latin typeface="Arial"/>
                <a:cs typeface="Arial"/>
              </a:defRPr>
            </a:lvl3pPr>
            <a:lvl4pPr>
              <a:defRPr sz="3000" b="0" i="0">
                <a:latin typeface="Arial"/>
                <a:cs typeface="Arial"/>
              </a:defRPr>
            </a:lvl4pPr>
            <a:lvl5pPr>
              <a:defRPr sz="3000" b="0" i="0">
                <a:latin typeface="Arial"/>
                <a:cs typeface="Arial"/>
              </a:defRPr>
            </a:lvl5pPr>
          </a:lstStyle>
          <a:p>
            <a:pPr lvl="0"/>
            <a:r>
              <a:rPr lang="tr-TR" dirty="0" err="1" smtClean="0"/>
              <a:t>Click</a:t>
            </a:r>
            <a:r>
              <a:rPr lang="tr-TR" dirty="0" smtClean="0"/>
              <a:t> </a:t>
            </a:r>
            <a:r>
              <a:rPr lang="tr-TR" dirty="0" err="1" smtClean="0"/>
              <a:t>to</a:t>
            </a:r>
            <a:r>
              <a:rPr lang="tr-TR" dirty="0" smtClean="0"/>
              <a:t> </a:t>
            </a:r>
            <a:r>
              <a:rPr lang="tr-TR" dirty="0" err="1" smtClean="0"/>
              <a:t>edit</a:t>
            </a:r>
            <a:r>
              <a:rPr lang="tr-TR" dirty="0" smtClean="0"/>
              <a:t> Master </a:t>
            </a:r>
            <a:r>
              <a:rPr lang="tr-TR" dirty="0" err="1" smtClean="0"/>
              <a:t>text</a:t>
            </a:r>
            <a:r>
              <a:rPr lang="tr-TR" dirty="0" smtClean="0"/>
              <a:t> </a:t>
            </a:r>
            <a:r>
              <a:rPr lang="tr-TR" dirty="0" err="1" smtClean="0"/>
              <a:t>styles</a:t>
            </a:r>
            <a:endParaRPr lang="tr-TR" dirty="0" smtClean="0"/>
          </a:p>
          <a:p>
            <a:pPr lvl="1"/>
            <a:r>
              <a:rPr lang="tr-TR" dirty="0" smtClean="0"/>
              <a:t>Second </a:t>
            </a:r>
            <a:r>
              <a:rPr lang="tr-TR" dirty="0" err="1" smtClean="0"/>
              <a:t>level</a:t>
            </a:r>
            <a:endParaRPr lang="tr-TR" dirty="0" smtClean="0"/>
          </a:p>
          <a:p>
            <a:pPr lvl="2"/>
            <a:r>
              <a:rPr lang="tr-TR" dirty="0" smtClean="0"/>
              <a:t>Third </a:t>
            </a:r>
            <a:r>
              <a:rPr lang="tr-TR" dirty="0" err="1" smtClean="0"/>
              <a:t>level</a:t>
            </a:r>
            <a:endParaRPr lang="tr-TR" dirty="0" smtClean="0"/>
          </a:p>
          <a:p>
            <a:pPr lvl="3"/>
            <a:r>
              <a:rPr lang="tr-TR" dirty="0" err="1" smtClean="0"/>
              <a:t>Fourth</a:t>
            </a:r>
            <a:r>
              <a:rPr lang="tr-TR" dirty="0" smtClean="0"/>
              <a:t> </a:t>
            </a:r>
            <a:r>
              <a:rPr lang="tr-TR" dirty="0" err="1" smtClean="0"/>
              <a:t>level</a:t>
            </a:r>
            <a:endParaRPr lang="tr-TR" dirty="0" smtClean="0"/>
          </a:p>
          <a:p>
            <a:pPr lvl="4"/>
            <a:r>
              <a:rPr lang="tr-TR" dirty="0" err="1" smtClean="0"/>
              <a:t>Fifth</a:t>
            </a:r>
            <a:r>
              <a:rPr lang="tr-TR" dirty="0" smtClean="0"/>
              <a:t> </a:t>
            </a:r>
            <a:r>
              <a:rPr lang="tr-TR" dirty="0" err="1" smtClean="0"/>
              <a:t>level</a:t>
            </a:r>
            <a:endParaRPr lang="en-US" dirty="0"/>
          </a:p>
        </p:txBody>
      </p:sp>
    </p:spTree>
    <p:extLst>
      <p:ext uri="{BB962C8B-B14F-4D97-AF65-F5344CB8AC3E}">
        <p14:creationId xmlns:p14="http://schemas.microsoft.com/office/powerpoint/2010/main" val="276681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6135" y="3113447"/>
            <a:ext cx="21948458" cy="9051927"/>
          </a:xfrm>
        </p:spPr>
        <p:txBody>
          <a:bodyPr>
            <a:normAutofit/>
          </a:bodyPr>
          <a:lstStyle>
            <a:lvl1pPr marL="0" indent="0">
              <a:buNone/>
              <a:defRPr sz="3000" b="0" i="0">
                <a:latin typeface="Arial"/>
                <a:cs typeface="Arial"/>
              </a:defRPr>
            </a:lvl1pPr>
            <a:lvl2pPr>
              <a:defRPr sz="3000" b="0" i="0">
                <a:latin typeface="Arial"/>
                <a:cs typeface="Arial"/>
              </a:defRPr>
            </a:lvl2pPr>
            <a:lvl3pPr>
              <a:defRPr sz="3000" b="0" i="0">
                <a:latin typeface="Arial"/>
                <a:cs typeface="Arial"/>
              </a:defRPr>
            </a:lvl3pPr>
            <a:lvl4pPr>
              <a:defRPr sz="3000" b="0" i="0">
                <a:latin typeface="Arial"/>
                <a:cs typeface="Arial"/>
              </a:defRPr>
            </a:lvl4pPr>
            <a:lvl5pPr>
              <a:defRPr sz="3000" b="0" i="0">
                <a:latin typeface="Arial"/>
                <a:cs typeface="Arial"/>
              </a:defRPr>
            </a:lvl5pPr>
          </a:lstStyle>
          <a:p>
            <a:pPr lvl="0"/>
            <a:r>
              <a:rPr lang="tr-TR" dirty="0" err="1" smtClean="0"/>
              <a:t>Click</a:t>
            </a:r>
            <a:r>
              <a:rPr lang="tr-TR" dirty="0" smtClean="0"/>
              <a:t> </a:t>
            </a:r>
            <a:r>
              <a:rPr lang="tr-TR" dirty="0" err="1" smtClean="0"/>
              <a:t>to</a:t>
            </a:r>
            <a:r>
              <a:rPr lang="tr-TR" dirty="0" smtClean="0"/>
              <a:t> </a:t>
            </a:r>
            <a:r>
              <a:rPr lang="tr-TR" dirty="0" err="1" smtClean="0"/>
              <a:t>edit</a:t>
            </a:r>
            <a:r>
              <a:rPr lang="tr-TR" dirty="0" smtClean="0"/>
              <a:t> Master </a:t>
            </a:r>
            <a:r>
              <a:rPr lang="tr-TR" dirty="0" err="1" smtClean="0"/>
              <a:t>text</a:t>
            </a:r>
            <a:r>
              <a:rPr lang="tr-TR" dirty="0" smtClean="0"/>
              <a:t> </a:t>
            </a:r>
            <a:r>
              <a:rPr lang="tr-TR" dirty="0" err="1" smtClean="0"/>
              <a:t>styles</a:t>
            </a:r>
            <a:endParaRPr lang="tr-TR" dirty="0" smtClean="0"/>
          </a:p>
          <a:p>
            <a:pPr lvl="1"/>
            <a:r>
              <a:rPr lang="tr-TR" dirty="0" smtClean="0"/>
              <a:t>Second </a:t>
            </a:r>
            <a:r>
              <a:rPr lang="tr-TR" dirty="0" err="1" smtClean="0"/>
              <a:t>level</a:t>
            </a:r>
            <a:endParaRPr lang="tr-TR" dirty="0" smtClean="0"/>
          </a:p>
          <a:p>
            <a:pPr lvl="2"/>
            <a:r>
              <a:rPr lang="tr-TR" dirty="0" smtClean="0"/>
              <a:t>Third </a:t>
            </a:r>
            <a:r>
              <a:rPr lang="tr-TR" dirty="0" err="1" smtClean="0"/>
              <a:t>level</a:t>
            </a:r>
            <a:endParaRPr lang="tr-TR" dirty="0" smtClean="0"/>
          </a:p>
          <a:p>
            <a:pPr lvl="3"/>
            <a:r>
              <a:rPr lang="tr-TR" dirty="0" err="1" smtClean="0"/>
              <a:t>Fourth</a:t>
            </a:r>
            <a:r>
              <a:rPr lang="tr-TR" dirty="0" smtClean="0"/>
              <a:t> </a:t>
            </a:r>
            <a:r>
              <a:rPr lang="tr-TR" dirty="0" err="1" smtClean="0"/>
              <a:t>level</a:t>
            </a:r>
            <a:endParaRPr lang="tr-TR" dirty="0" smtClean="0"/>
          </a:p>
          <a:p>
            <a:pPr lvl="4"/>
            <a:r>
              <a:rPr lang="tr-TR" dirty="0" err="1" smtClean="0"/>
              <a:t>Fifth</a:t>
            </a:r>
            <a:r>
              <a:rPr lang="tr-TR" dirty="0" smtClean="0"/>
              <a:t> </a:t>
            </a:r>
            <a:r>
              <a:rPr lang="tr-TR" dirty="0" err="1" smtClean="0"/>
              <a:t>level</a:t>
            </a:r>
            <a:endParaRPr lang="en-US" dirty="0"/>
          </a:p>
        </p:txBody>
      </p:sp>
      <p:sp>
        <p:nvSpPr>
          <p:cNvPr id="7" name="Title 1"/>
          <p:cNvSpPr>
            <a:spLocks noGrp="1"/>
          </p:cNvSpPr>
          <p:nvPr>
            <p:ph type="ctrTitle"/>
          </p:nvPr>
        </p:nvSpPr>
        <p:spPr>
          <a:xfrm>
            <a:off x="3086135" y="-296613"/>
            <a:ext cx="20729099" cy="2940051"/>
          </a:xfrm>
        </p:spPr>
        <p:txBody>
          <a:bodyPr>
            <a:normAutofit/>
          </a:bodyPr>
          <a:lstStyle>
            <a:lvl1pPr algn="l">
              <a:defRPr sz="5500" b="0" i="0">
                <a:latin typeface="Arial"/>
                <a:cs typeface="Arial"/>
              </a:defRPr>
            </a:lvl1pPr>
          </a:lstStyle>
          <a:p>
            <a:r>
              <a:rPr lang="tr-TR" smtClean="0"/>
              <a:t>Click to edit Master title style</a:t>
            </a:r>
            <a:endParaRPr lang="en-US"/>
          </a:p>
        </p:txBody>
      </p:sp>
    </p:spTree>
    <p:extLst>
      <p:ext uri="{BB962C8B-B14F-4D97-AF65-F5344CB8AC3E}">
        <p14:creationId xmlns:p14="http://schemas.microsoft.com/office/powerpoint/2010/main" val="292277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a:off x="13023057" y="793674"/>
            <a:ext cx="8705077" cy="59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a:defRPr sz="1600">
                <a:solidFill>
                  <a:schemeClr val="tx1"/>
                </a:solidFill>
                <a:latin typeface="Arial" panose="020B0604020202020204" pitchFamily="34" charset="0"/>
                <a:cs typeface="Arial" panose="020B0604020202020204" pitchFamily="34" charset="0"/>
              </a:defRPr>
            </a:lvl1pPr>
            <a:lvl2pPr marL="742950" indent="-285750" defTabSz="912813">
              <a:defRPr sz="1600">
                <a:solidFill>
                  <a:schemeClr val="tx1"/>
                </a:solidFill>
                <a:latin typeface="Arial" panose="020B0604020202020204" pitchFamily="34" charset="0"/>
                <a:cs typeface="Arial" panose="020B0604020202020204" pitchFamily="34" charset="0"/>
              </a:defRPr>
            </a:lvl2pPr>
            <a:lvl3pPr marL="1143000" indent="-228600" defTabSz="912813">
              <a:defRPr sz="1600">
                <a:solidFill>
                  <a:schemeClr val="tx1"/>
                </a:solidFill>
                <a:latin typeface="Arial" panose="020B0604020202020204" pitchFamily="34" charset="0"/>
                <a:cs typeface="Arial" panose="020B0604020202020204" pitchFamily="34" charset="0"/>
              </a:defRPr>
            </a:lvl3pPr>
            <a:lvl4pPr marL="1600200" indent="-228600" defTabSz="912813">
              <a:defRPr sz="1600">
                <a:solidFill>
                  <a:schemeClr val="tx1"/>
                </a:solidFill>
                <a:latin typeface="Arial" panose="020B0604020202020204" pitchFamily="34" charset="0"/>
                <a:cs typeface="Arial" panose="020B0604020202020204" pitchFamily="34" charset="0"/>
              </a:defRPr>
            </a:lvl4pPr>
            <a:lvl5pPr marL="2057400" indent="-228600" defTabSz="912813">
              <a:defRPr sz="16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algn="ctr" eaLnBrk="1" hangingPunct="1">
              <a:spcBef>
                <a:spcPts val="1224"/>
              </a:spcBef>
              <a:defRPr/>
            </a:pPr>
            <a:r>
              <a:rPr lang="tr-TR" sz="3264" b="0" spc="-224" dirty="0" smtClean="0"/>
              <a:t>                   </a:t>
            </a:r>
            <a:endParaRPr lang="tr-TR" sz="3264" dirty="0"/>
          </a:p>
        </p:txBody>
      </p:sp>
    </p:spTree>
    <p:extLst>
      <p:ext uri="{BB962C8B-B14F-4D97-AF65-F5344CB8AC3E}">
        <p14:creationId xmlns:p14="http://schemas.microsoft.com/office/powerpoint/2010/main" val="148765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60" y="549279"/>
            <a:ext cx="21948458" cy="2286000"/>
          </a:xfrm>
          <a:prstGeom prst="rect">
            <a:avLst/>
          </a:prstGeom>
        </p:spPr>
        <p:txBody>
          <a:bodyPr vert="horz" lIns="234448" tIns="117223" rIns="234448" bIns="117223"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1219360" y="3200402"/>
            <a:ext cx="21948458" cy="9051927"/>
          </a:xfrm>
          <a:prstGeom prst="rect">
            <a:avLst/>
          </a:prstGeom>
        </p:spPr>
        <p:txBody>
          <a:bodyPr vert="horz" lIns="234448" tIns="117223" rIns="234448" bIns="117223"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1219360" y="12712703"/>
            <a:ext cx="5690340" cy="730251"/>
          </a:xfrm>
          <a:prstGeom prst="rect">
            <a:avLst/>
          </a:prstGeom>
        </p:spPr>
        <p:txBody>
          <a:bodyPr vert="horz" lIns="234448" tIns="117223" rIns="234448" bIns="117223" rtlCol="0" anchor="ctr"/>
          <a:lstStyle>
            <a:lvl1pPr algn="l">
              <a:defRPr sz="3000">
                <a:solidFill>
                  <a:schemeClr val="tx1">
                    <a:tint val="75000"/>
                  </a:schemeClr>
                </a:solidFill>
              </a:defRPr>
            </a:lvl1pPr>
          </a:lstStyle>
          <a:p>
            <a:fld id="{2D682C3B-9C14-AA43-B3AD-BCF21EAB7687}" type="datetimeFigureOut">
              <a:rPr lang="en-US" smtClean="0"/>
              <a:pPr/>
              <a:t>4/15/2018</a:t>
            </a:fld>
            <a:endParaRPr lang="en-US"/>
          </a:p>
        </p:txBody>
      </p:sp>
      <p:sp>
        <p:nvSpPr>
          <p:cNvPr id="5" name="Footer Placeholder 4"/>
          <p:cNvSpPr>
            <a:spLocks noGrp="1"/>
          </p:cNvSpPr>
          <p:nvPr>
            <p:ph type="ftr" sz="quarter" idx="3"/>
          </p:nvPr>
        </p:nvSpPr>
        <p:spPr>
          <a:xfrm>
            <a:off x="8332286" y="12712703"/>
            <a:ext cx="7722606" cy="730251"/>
          </a:xfrm>
          <a:prstGeom prst="rect">
            <a:avLst/>
          </a:prstGeom>
        </p:spPr>
        <p:txBody>
          <a:bodyPr vert="horz" lIns="234448" tIns="117223" rIns="234448" bIns="117223" rtlCol="0" anchor="ctr"/>
          <a:lstStyle>
            <a:lvl1pPr algn="ctr">
              <a:defRPr sz="3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7475" y="12712703"/>
            <a:ext cx="5690340" cy="730251"/>
          </a:xfrm>
          <a:prstGeom prst="rect">
            <a:avLst/>
          </a:prstGeom>
        </p:spPr>
        <p:txBody>
          <a:bodyPr vert="horz" lIns="234448" tIns="117223" rIns="234448" bIns="117223" rtlCol="0" anchor="ctr"/>
          <a:lstStyle>
            <a:lvl1pPr algn="r">
              <a:defRPr sz="3000">
                <a:solidFill>
                  <a:schemeClr val="tx1">
                    <a:tint val="75000"/>
                  </a:schemeClr>
                </a:solidFill>
              </a:defRPr>
            </a:lvl1pPr>
          </a:lstStyle>
          <a:p>
            <a:fld id="{82954D67-0FD8-3D4A-96F1-B6CD6D65F997}" type="slidenum">
              <a:rPr lang="en-US" smtClean="0"/>
              <a:pPr/>
              <a:t>‹#›</a:t>
            </a:fld>
            <a:endParaRPr lang="en-US"/>
          </a:p>
        </p:txBody>
      </p:sp>
      <p:pic>
        <p:nvPicPr>
          <p:cNvPr id="7" name="Picture 6"/>
          <p:cNvPicPr>
            <a:picLocks noChangeAspect="1"/>
          </p:cNvPicPr>
          <p:nvPr userDrawn="1"/>
        </p:nvPicPr>
        <p:blipFill>
          <a:blip r:embed="rId5"/>
          <a:stretch>
            <a:fillRect/>
          </a:stretch>
        </p:blipFill>
        <p:spPr>
          <a:xfrm>
            <a:off x="-1" y="0"/>
            <a:ext cx="24387175" cy="13716000"/>
          </a:xfrm>
          <a:prstGeom prst="rect">
            <a:avLst/>
          </a:prstGeom>
        </p:spPr>
      </p:pic>
    </p:spTree>
    <p:extLst>
      <p:ext uri="{BB962C8B-B14F-4D97-AF65-F5344CB8AC3E}">
        <p14:creationId xmlns:p14="http://schemas.microsoft.com/office/powerpoint/2010/main" val="952529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1172241" rtl="0" eaLnBrk="1" latinLnBrk="0" hangingPunct="1">
        <a:spcBef>
          <a:spcPct val="0"/>
        </a:spcBef>
        <a:buNone/>
        <a:defRPr sz="11400" kern="1200">
          <a:solidFill>
            <a:schemeClr val="tx1"/>
          </a:solidFill>
          <a:latin typeface="+mj-lt"/>
          <a:ea typeface="+mj-ea"/>
          <a:cs typeface="+mj-cs"/>
        </a:defRPr>
      </a:lvl1pPr>
    </p:titleStyle>
    <p:bodyStyle>
      <a:lvl1pPr marL="879178" indent="-879178" algn="l" defTabSz="1172241" rtl="0" eaLnBrk="1" latinLnBrk="0" hangingPunct="1">
        <a:spcBef>
          <a:spcPct val="20000"/>
        </a:spcBef>
        <a:buFont typeface="Arial"/>
        <a:buChar char="•"/>
        <a:defRPr sz="8100" kern="1200">
          <a:solidFill>
            <a:schemeClr val="tx1"/>
          </a:solidFill>
          <a:latin typeface="+mn-lt"/>
          <a:ea typeface="+mn-ea"/>
          <a:cs typeface="+mn-cs"/>
        </a:defRPr>
      </a:lvl1pPr>
      <a:lvl2pPr marL="1904889" indent="-732648" algn="l" defTabSz="1172241" rtl="0" eaLnBrk="1" latinLnBrk="0" hangingPunct="1">
        <a:spcBef>
          <a:spcPct val="20000"/>
        </a:spcBef>
        <a:buFont typeface="Arial"/>
        <a:buChar char="–"/>
        <a:defRPr sz="7100" kern="1200">
          <a:solidFill>
            <a:schemeClr val="tx1"/>
          </a:solidFill>
          <a:latin typeface="+mn-lt"/>
          <a:ea typeface="+mn-ea"/>
          <a:cs typeface="+mn-cs"/>
        </a:defRPr>
      </a:lvl2pPr>
      <a:lvl3pPr marL="2930597" indent="-586118" algn="l" defTabSz="1172241" rtl="0" eaLnBrk="1" latinLnBrk="0" hangingPunct="1">
        <a:spcBef>
          <a:spcPct val="20000"/>
        </a:spcBef>
        <a:buFont typeface="Arial"/>
        <a:buChar char="•"/>
        <a:defRPr sz="6200" kern="1200">
          <a:solidFill>
            <a:schemeClr val="tx1"/>
          </a:solidFill>
          <a:latin typeface="+mn-lt"/>
          <a:ea typeface="+mn-ea"/>
          <a:cs typeface="+mn-cs"/>
        </a:defRPr>
      </a:lvl3pPr>
      <a:lvl4pPr marL="4102838" indent="-586118" algn="l" defTabSz="1172241" rtl="0" eaLnBrk="1" latinLnBrk="0" hangingPunct="1">
        <a:spcBef>
          <a:spcPct val="20000"/>
        </a:spcBef>
        <a:buFont typeface="Arial"/>
        <a:buChar char="–"/>
        <a:defRPr sz="5100" kern="1200">
          <a:solidFill>
            <a:schemeClr val="tx1"/>
          </a:solidFill>
          <a:latin typeface="+mn-lt"/>
          <a:ea typeface="+mn-ea"/>
          <a:cs typeface="+mn-cs"/>
        </a:defRPr>
      </a:lvl4pPr>
      <a:lvl5pPr marL="5275076" indent="-586118" algn="l" defTabSz="1172241" rtl="0" eaLnBrk="1" latinLnBrk="0" hangingPunct="1">
        <a:spcBef>
          <a:spcPct val="20000"/>
        </a:spcBef>
        <a:buFont typeface="Arial"/>
        <a:buChar char="»"/>
        <a:defRPr sz="5100" kern="1200">
          <a:solidFill>
            <a:schemeClr val="tx1"/>
          </a:solidFill>
          <a:latin typeface="+mn-lt"/>
          <a:ea typeface="+mn-ea"/>
          <a:cs typeface="+mn-cs"/>
        </a:defRPr>
      </a:lvl5pPr>
      <a:lvl6pPr marL="6447316" indent="-586118" algn="l" defTabSz="1172241" rtl="0" eaLnBrk="1" latinLnBrk="0" hangingPunct="1">
        <a:spcBef>
          <a:spcPct val="20000"/>
        </a:spcBef>
        <a:buFont typeface="Arial"/>
        <a:buChar char="•"/>
        <a:defRPr sz="5100" kern="1200">
          <a:solidFill>
            <a:schemeClr val="tx1"/>
          </a:solidFill>
          <a:latin typeface="+mn-lt"/>
          <a:ea typeface="+mn-ea"/>
          <a:cs typeface="+mn-cs"/>
        </a:defRPr>
      </a:lvl6pPr>
      <a:lvl7pPr marL="7619555" indent="-586118" algn="l" defTabSz="1172241" rtl="0" eaLnBrk="1" latinLnBrk="0" hangingPunct="1">
        <a:spcBef>
          <a:spcPct val="20000"/>
        </a:spcBef>
        <a:buFont typeface="Arial"/>
        <a:buChar char="•"/>
        <a:defRPr sz="5100" kern="1200">
          <a:solidFill>
            <a:schemeClr val="tx1"/>
          </a:solidFill>
          <a:latin typeface="+mn-lt"/>
          <a:ea typeface="+mn-ea"/>
          <a:cs typeface="+mn-cs"/>
        </a:defRPr>
      </a:lvl7pPr>
      <a:lvl8pPr marL="8791795" indent="-586118" algn="l" defTabSz="1172241" rtl="0" eaLnBrk="1" latinLnBrk="0" hangingPunct="1">
        <a:spcBef>
          <a:spcPct val="20000"/>
        </a:spcBef>
        <a:buFont typeface="Arial"/>
        <a:buChar char="•"/>
        <a:defRPr sz="5100" kern="1200">
          <a:solidFill>
            <a:schemeClr val="tx1"/>
          </a:solidFill>
          <a:latin typeface="+mn-lt"/>
          <a:ea typeface="+mn-ea"/>
          <a:cs typeface="+mn-cs"/>
        </a:defRPr>
      </a:lvl8pPr>
      <a:lvl9pPr marL="9964034" indent="-586118" algn="l" defTabSz="1172241" rtl="0" eaLnBrk="1" latinLnBrk="0" hangingPunct="1">
        <a:spcBef>
          <a:spcPct val="20000"/>
        </a:spcBef>
        <a:buFont typeface="Arial"/>
        <a:buChar char="•"/>
        <a:defRPr sz="5100" kern="1200">
          <a:solidFill>
            <a:schemeClr val="tx1"/>
          </a:solidFill>
          <a:latin typeface="+mn-lt"/>
          <a:ea typeface="+mn-ea"/>
          <a:cs typeface="+mn-cs"/>
        </a:defRPr>
      </a:lvl9pPr>
    </p:bodyStyle>
    <p:otherStyle>
      <a:defPPr>
        <a:defRPr lang="en-US"/>
      </a:defPPr>
      <a:lvl1pPr marL="0" algn="l" defTabSz="1172241" rtl="0" eaLnBrk="1" latinLnBrk="0" hangingPunct="1">
        <a:defRPr sz="4700" kern="1200">
          <a:solidFill>
            <a:schemeClr val="tx1"/>
          </a:solidFill>
          <a:latin typeface="+mn-lt"/>
          <a:ea typeface="+mn-ea"/>
          <a:cs typeface="+mn-cs"/>
        </a:defRPr>
      </a:lvl1pPr>
      <a:lvl2pPr marL="1172241" algn="l" defTabSz="1172241" rtl="0" eaLnBrk="1" latinLnBrk="0" hangingPunct="1">
        <a:defRPr sz="4700" kern="1200">
          <a:solidFill>
            <a:schemeClr val="tx1"/>
          </a:solidFill>
          <a:latin typeface="+mn-lt"/>
          <a:ea typeface="+mn-ea"/>
          <a:cs typeface="+mn-cs"/>
        </a:defRPr>
      </a:lvl2pPr>
      <a:lvl3pPr marL="2344479" algn="l" defTabSz="1172241" rtl="0" eaLnBrk="1" latinLnBrk="0" hangingPunct="1">
        <a:defRPr sz="4700" kern="1200">
          <a:solidFill>
            <a:schemeClr val="tx1"/>
          </a:solidFill>
          <a:latin typeface="+mn-lt"/>
          <a:ea typeface="+mn-ea"/>
          <a:cs typeface="+mn-cs"/>
        </a:defRPr>
      </a:lvl3pPr>
      <a:lvl4pPr marL="3516719" algn="l" defTabSz="1172241" rtl="0" eaLnBrk="1" latinLnBrk="0" hangingPunct="1">
        <a:defRPr sz="4700" kern="1200">
          <a:solidFill>
            <a:schemeClr val="tx1"/>
          </a:solidFill>
          <a:latin typeface="+mn-lt"/>
          <a:ea typeface="+mn-ea"/>
          <a:cs typeface="+mn-cs"/>
        </a:defRPr>
      </a:lvl4pPr>
      <a:lvl5pPr marL="4688958" algn="l" defTabSz="1172241" rtl="0" eaLnBrk="1" latinLnBrk="0" hangingPunct="1">
        <a:defRPr sz="4700" kern="1200">
          <a:solidFill>
            <a:schemeClr val="tx1"/>
          </a:solidFill>
          <a:latin typeface="+mn-lt"/>
          <a:ea typeface="+mn-ea"/>
          <a:cs typeface="+mn-cs"/>
        </a:defRPr>
      </a:lvl5pPr>
      <a:lvl6pPr marL="5861194" algn="l" defTabSz="1172241" rtl="0" eaLnBrk="1" latinLnBrk="0" hangingPunct="1">
        <a:defRPr sz="4700" kern="1200">
          <a:solidFill>
            <a:schemeClr val="tx1"/>
          </a:solidFill>
          <a:latin typeface="+mn-lt"/>
          <a:ea typeface="+mn-ea"/>
          <a:cs typeface="+mn-cs"/>
        </a:defRPr>
      </a:lvl6pPr>
      <a:lvl7pPr marL="7033435" algn="l" defTabSz="1172241" rtl="0" eaLnBrk="1" latinLnBrk="0" hangingPunct="1">
        <a:defRPr sz="4700" kern="1200">
          <a:solidFill>
            <a:schemeClr val="tx1"/>
          </a:solidFill>
          <a:latin typeface="+mn-lt"/>
          <a:ea typeface="+mn-ea"/>
          <a:cs typeface="+mn-cs"/>
        </a:defRPr>
      </a:lvl7pPr>
      <a:lvl8pPr marL="8205673" algn="l" defTabSz="1172241" rtl="0" eaLnBrk="1" latinLnBrk="0" hangingPunct="1">
        <a:defRPr sz="4700" kern="1200">
          <a:solidFill>
            <a:schemeClr val="tx1"/>
          </a:solidFill>
          <a:latin typeface="+mn-lt"/>
          <a:ea typeface="+mn-ea"/>
          <a:cs typeface="+mn-cs"/>
        </a:defRPr>
      </a:lvl8pPr>
      <a:lvl9pPr marL="9377913" algn="l" defTabSz="1172241" rtl="0" eaLnBrk="1" latinLnBrk="0" hangingPunct="1">
        <a:defRPr sz="4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619026401"/>
              </p:ext>
            </p:extLst>
          </p:nvPr>
        </p:nvGraphicFramePr>
        <p:xfrm>
          <a:off x="2465452" y="2490593"/>
          <a:ext cx="11315862" cy="84865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951515" y="758279"/>
            <a:ext cx="9467656" cy="1107996"/>
          </a:xfrm>
          <a:prstGeom prst="rect">
            <a:avLst/>
          </a:prstGeom>
          <a:noFill/>
        </p:spPr>
        <p:txBody>
          <a:bodyPr wrap="none" rtlCol="0">
            <a:spAutoFit/>
          </a:bodyPr>
          <a:lstStyle/>
          <a:p>
            <a:r>
              <a:rPr lang="hu-HU" sz="6600" b="1" dirty="0">
                <a:latin typeface="Times New Roman" panose="02020603050405020304" pitchFamily="18" charset="0"/>
                <a:cs typeface="Times New Roman" panose="02020603050405020304" pitchFamily="18" charset="0"/>
              </a:rPr>
              <a:t>Şişecam </a:t>
            </a:r>
            <a:r>
              <a:rPr lang="hu-HU" sz="6600" b="1" dirty="0" smtClean="0">
                <a:latin typeface="Times New Roman" panose="02020603050405020304" pitchFamily="18" charset="0"/>
                <a:cs typeface="Times New Roman" panose="02020603050405020304" pitchFamily="18" charset="0"/>
              </a:rPr>
              <a:t>termékcsoportok</a:t>
            </a:r>
            <a:endParaRPr lang="en-GB" sz="6600" dirty="0"/>
          </a:p>
        </p:txBody>
      </p:sp>
    </p:spTree>
    <p:extLst>
      <p:ext uri="{BB962C8B-B14F-4D97-AF65-F5344CB8AC3E}">
        <p14:creationId xmlns:p14="http://schemas.microsoft.com/office/powerpoint/2010/main" val="2395334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 t="11952" r="1064" b="7127"/>
          <a:stretch/>
        </p:blipFill>
        <p:spPr>
          <a:xfrm>
            <a:off x="3513219" y="2080889"/>
            <a:ext cx="19255073" cy="8859254"/>
          </a:xfrm>
          <a:prstGeom prst="rect">
            <a:avLst/>
          </a:prstGeom>
        </p:spPr>
      </p:pic>
      <p:sp>
        <p:nvSpPr>
          <p:cNvPr id="5" name="TextBox 4"/>
          <p:cNvSpPr txBox="1"/>
          <p:nvPr/>
        </p:nvSpPr>
        <p:spPr>
          <a:xfrm>
            <a:off x="3513219" y="767853"/>
            <a:ext cx="4442242" cy="984885"/>
          </a:xfrm>
          <a:prstGeom prst="rect">
            <a:avLst/>
          </a:prstGeom>
          <a:noFill/>
        </p:spPr>
        <p:txBody>
          <a:bodyPr wrap="none" rtlCol="0">
            <a:spAutoFit/>
          </a:bodyPr>
          <a:lstStyle/>
          <a:p>
            <a:r>
              <a:rPr lang="hu-HU" sz="5800" b="1" dirty="0" smtClean="0">
                <a:latin typeface="Times New Roman" panose="02020603050405020304" pitchFamily="18" charset="0"/>
                <a:cs typeface="Times New Roman" panose="02020603050405020304" pitchFamily="18" charset="0"/>
              </a:rPr>
              <a:t>Konfigurátor</a:t>
            </a:r>
            <a:endParaRPr lang="en-GB" sz="5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8354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4"/>
          <a:srcRect l="11114" t="-200" r="29938" b="934"/>
          <a:stretch/>
        </p:blipFill>
        <p:spPr>
          <a:xfrm>
            <a:off x="3370217" y="1989984"/>
            <a:ext cx="19211004" cy="10444709"/>
          </a:xfrm>
          <a:prstGeom prst="rect">
            <a:avLst/>
          </a:prstGeom>
        </p:spPr>
      </p:pic>
      <p:grpSp>
        <p:nvGrpSpPr>
          <p:cNvPr id="9" name="Group 8"/>
          <p:cNvGrpSpPr/>
          <p:nvPr/>
        </p:nvGrpSpPr>
        <p:grpSpPr>
          <a:xfrm>
            <a:off x="3842097" y="5240073"/>
            <a:ext cx="13231000" cy="5417427"/>
            <a:chOff x="15215971" y="6552985"/>
            <a:chExt cx="10316527" cy="5417427"/>
          </a:xfrm>
        </p:grpSpPr>
        <p:sp>
          <p:nvSpPr>
            <p:cNvPr id="10" name="TextBox 9"/>
            <p:cNvSpPr txBox="1"/>
            <p:nvPr/>
          </p:nvSpPr>
          <p:spPr>
            <a:xfrm>
              <a:off x="15239606" y="9584759"/>
              <a:ext cx="184731" cy="815608"/>
            </a:xfrm>
            <a:prstGeom prst="rect">
              <a:avLst/>
            </a:prstGeom>
            <a:noFill/>
          </p:spPr>
          <p:txBody>
            <a:bodyPr wrap="none" rtlCol="0">
              <a:spAutoFit/>
            </a:bodyPr>
            <a:lstStyle/>
            <a:p>
              <a:endParaRPr lang="en-US"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17861891" y="7610532"/>
              <a:ext cx="7670607" cy="3948453"/>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ct val="150000"/>
                </a:lnSpc>
              </a:pPr>
              <a:r>
                <a:rPr lang="tr-TR" sz="5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tr-TR" sz="5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 Europe </a:t>
              </a:r>
            </a:p>
            <a:p>
              <a:pPr>
                <a:lnSpc>
                  <a:spcPct val="150000"/>
                </a:lnSpc>
              </a:pPr>
              <a:endParaRPr lang="tr-TR" sz="5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tr-TR" sz="5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tr-TR" sz="5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 </a:t>
              </a:r>
              <a:r>
                <a:rPr lang="tr-TR" sz="5800"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a:t>
              </a:r>
              <a:r>
                <a:rPr lang="tr-TR" sz="58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World </a:t>
              </a:r>
              <a:endParaRPr lang="en-US" sz="5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15215971" y="6552985"/>
              <a:ext cx="3530815" cy="5417427"/>
              <a:chOff x="15215971" y="6552985"/>
              <a:chExt cx="3530815" cy="5417427"/>
            </a:xfrm>
          </p:grpSpPr>
          <p:sp>
            <p:nvSpPr>
              <p:cNvPr id="13" name="Rectangle 12"/>
              <p:cNvSpPr/>
              <p:nvPr>
                <p:custDataLst>
                  <p:tags r:id="rId1"/>
                </p:custDataLst>
              </p:nvPr>
            </p:nvSpPr>
            <p:spPr>
              <a:xfrm>
                <a:off x="15215971" y="6552985"/>
                <a:ext cx="3530815" cy="2400657"/>
              </a:xfrm>
              <a:prstGeom prst="rect">
                <a:avLst/>
              </a:prstGeom>
              <a:effectLst>
                <a:outerShdw blurRad="50800" dist="38100" dir="5400000" algn="t" rotWithShape="0">
                  <a:prstClr val="black">
                    <a:alpha val="40000"/>
                  </a:prstClr>
                </a:outerShdw>
              </a:effectLst>
            </p:spPr>
            <p:txBody>
              <a:bodyPr wrap="square">
                <a:spAutoFit/>
              </a:bodyPr>
              <a:lstStyle/>
              <a:p>
                <a:pPr algn="ctr"/>
                <a:r>
                  <a:rPr lang="tr-TR" sz="15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tr-TR" sz="15000" b="1" baseline="30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t>
                </a:r>
                <a:endParaRPr lang="en-US" sz="150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16100865" y="8830322"/>
                <a:ext cx="1782607" cy="3140090"/>
              </a:xfrm>
              <a:prstGeom prst="rect">
                <a:avLst/>
              </a:prstGeom>
              <a:effectLst>
                <a:outerShdw blurRad="50800" dist="38100" dir="5400000" algn="t" rotWithShape="0">
                  <a:prstClr val="black">
                    <a:alpha val="40000"/>
                  </a:prstClr>
                </a:outerShdw>
              </a:effectLst>
            </p:spPr>
            <p:txBody>
              <a:bodyPr wrap="none">
                <a:spAutoFit/>
              </a:bodyPr>
              <a:lstStyle/>
              <a:p>
                <a:pPr>
                  <a:lnSpc>
                    <a:spcPct val="150000"/>
                  </a:lnSpc>
                </a:pPr>
                <a:r>
                  <a:rPr lang="tr-TR" sz="15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tr-TR" sz="15000" b="1" baseline="30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endParaRPr lang="en-US" sz="15000" b="1" baseline="30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sp>
        <p:nvSpPr>
          <p:cNvPr id="61" name="TextBox 60"/>
          <p:cNvSpPr txBox="1"/>
          <p:nvPr/>
        </p:nvSpPr>
        <p:spPr>
          <a:xfrm>
            <a:off x="4976978" y="2507033"/>
            <a:ext cx="13611108" cy="2215991"/>
          </a:xfrm>
          <a:prstGeom prst="rect">
            <a:avLst/>
          </a:prstGeom>
          <a:noFill/>
          <a:effectLst>
            <a:outerShdw blurRad="50800" dist="38100" dir="5400000" algn="t" rotWithShape="0">
              <a:prstClr val="black">
                <a:alpha val="40000"/>
              </a:prstClr>
            </a:outerShdw>
          </a:effectLst>
        </p:spPr>
        <p:txBody>
          <a:bodyPr wrap="square" rtlCol="0">
            <a:spAutoFit/>
          </a:bodyPr>
          <a:lstStyle/>
          <a:p>
            <a:r>
              <a:rPr lang="tr-TR" sz="13800" b="1" dirty="0" smtClean="0">
                <a:solidFill>
                  <a:schemeClr val="bg1"/>
                </a:solidFill>
                <a:effectLst>
                  <a:outerShdw blurRad="38100" dist="38100" dir="2700000" algn="tl">
                    <a:srgbClr val="000000">
                      <a:alpha val="43137"/>
                    </a:srgbClr>
                  </a:outerShdw>
                </a:effectLst>
                <a:cs typeface="Arial" panose="020B0604020202020204" pitchFamily="34" charset="0"/>
              </a:rPr>
              <a:t>Şişecam </a:t>
            </a:r>
            <a:r>
              <a:rPr lang="tr-TR" sz="13800" b="1" dirty="0" err="1" smtClean="0">
                <a:solidFill>
                  <a:schemeClr val="bg1"/>
                </a:solidFill>
                <a:effectLst>
                  <a:outerShdw blurRad="38100" dist="38100" dir="2700000" algn="tl">
                    <a:srgbClr val="000000">
                      <a:alpha val="43137"/>
                    </a:srgbClr>
                  </a:outerShdw>
                </a:effectLst>
                <a:cs typeface="Arial" panose="020B0604020202020204" pitchFamily="34" charset="0"/>
              </a:rPr>
              <a:t>Flat</a:t>
            </a:r>
            <a:r>
              <a:rPr lang="tr-TR" sz="13800" b="1" dirty="0" smtClean="0">
                <a:solidFill>
                  <a:schemeClr val="bg1"/>
                </a:solidFill>
                <a:effectLst>
                  <a:outerShdw blurRad="38100" dist="38100" dir="2700000" algn="tl">
                    <a:srgbClr val="000000">
                      <a:alpha val="43137"/>
                    </a:srgbClr>
                  </a:outerShdw>
                </a:effectLst>
                <a:cs typeface="Arial" panose="020B0604020202020204" pitchFamily="34" charset="0"/>
              </a:rPr>
              <a:t> </a:t>
            </a:r>
            <a:r>
              <a:rPr lang="tr-TR" sz="13800" b="1" dirty="0" err="1" smtClean="0">
                <a:solidFill>
                  <a:schemeClr val="bg1"/>
                </a:solidFill>
                <a:effectLst>
                  <a:outerShdw blurRad="38100" dist="38100" dir="2700000" algn="tl">
                    <a:srgbClr val="000000">
                      <a:alpha val="43137"/>
                    </a:srgbClr>
                  </a:outerShdw>
                </a:effectLst>
                <a:cs typeface="Arial" panose="020B0604020202020204" pitchFamily="34" charset="0"/>
              </a:rPr>
              <a:t>Glass</a:t>
            </a:r>
            <a:endParaRPr lang="tr-TR" sz="138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378865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25020" y="1885218"/>
            <a:ext cx="19136795" cy="10524496"/>
          </a:xfrm>
          <a:prstGeom prst="rect">
            <a:avLst/>
          </a:prstGeom>
        </p:spPr>
      </p:pic>
      <p:sp>
        <p:nvSpPr>
          <p:cNvPr id="3" name="TextBox 2"/>
          <p:cNvSpPr txBox="1"/>
          <p:nvPr/>
        </p:nvSpPr>
        <p:spPr>
          <a:xfrm>
            <a:off x="3425019" y="637225"/>
            <a:ext cx="13393409" cy="815608"/>
          </a:xfrm>
          <a:prstGeom prst="rect">
            <a:avLst/>
          </a:prstGeom>
          <a:noFill/>
        </p:spPr>
        <p:txBody>
          <a:bodyPr wrap="square" rtlCol="0">
            <a:spAutoFit/>
          </a:bodyPr>
          <a:lstStyle/>
          <a:p>
            <a:r>
              <a:rPr lang="hu-HU" b="1" dirty="0" smtClean="0">
                <a:latin typeface="Times New Roman" panose="02020603050405020304" pitchFamily="18" charset="0"/>
                <a:cs typeface="Times New Roman" panose="02020603050405020304" pitchFamily="18" charset="0"/>
              </a:rPr>
              <a:t>Termelő egységek világszerte</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832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918857" y="1718815"/>
            <a:ext cx="14826342" cy="10446905"/>
          </a:xfrm>
          <a:prstGeom prst="rect">
            <a:avLst/>
          </a:prstGeom>
        </p:spPr>
      </p:pic>
      <p:sp>
        <p:nvSpPr>
          <p:cNvPr id="5" name="TextBox 4"/>
          <p:cNvSpPr txBox="1"/>
          <p:nvPr/>
        </p:nvSpPr>
        <p:spPr>
          <a:xfrm>
            <a:off x="3559629" y="495403"/>
            <a:ext cx="15185570" cy="815608"/>
          </a:xfrm>
          <a:prstGeom prst="rect">
            <a:avLst/>
          </a:prstGeom>
          <a:noFill/>
        </p:spPr>
        <p:txBody>
          <a:bodyPr wrap="square" rtlCol="0">
            <a:spAutoFit/>
          </a:bodyPr>
          <a:lstStyle/>
          <a:p>
            <a:r>
              <a:rPr lang="hu-HU" b="1" dirty="0" smtClean="0">
                <a:latin typeface="Times New Roman" panose="02020603050405020304" pitchFamily="18" charset="0"/>
                <a:cs typeface="Times New Roman" panose="02020603050405020304" pitchFamily="18" charset="0"/>
              </a:rPr>
              <a:t>Float üveg - főbb felhasználási területek</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852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73733" y="2624714"/>
            <a:ext cx="16610410" cy="10121276"/>
          </a:xfrm>
          <a:prstGeom prst="rect">
            <a:avLst/>
          </a:prstGeom>
        </p:spPr>
      </p:pic>
      <p:sp>
        <p:nvSpPr>
          <p:cNvPr id="4" name="TextBox 3"/>
          <p:cNvSpPr txBox="1"/>
          <p:nvPr/>
        </p:nvSpPr>
        <p:spPr>
          <a:xfrm>
            <a:off x="2526676" y="865825"/>
            <a:ext cx="18504524" cy="815608"/>
          </a:xfrm>
          <a:prstGeom prst="rect">
            <a:avLst/>
          </a:prstGeom>
          <a:noFill/>
        </p:spPr>
        <p:txBody>
          <a:bodyPr wrap="square" rtlCol="0">
            <a:spAutoFit/>
          </a:bodyPr>
          <a:lstStyle/>
          <a:p>
            <a:pPr lvl="1"/>
            <a:r>
              <a:rPr lang="en-GB" b="1" dirty="0" err="1">
                <a:latin typeface="Times New Roman" panose="02020603050405020304" pitchFamily="18" charset="0"/>
                <a:cs typeface="Times New Roman" panose="02020603050405020304" pitchFamily="18" charset="0"/>
              </a:rPr>
              <a:t>Şişecam</a:t>
            </a:r>
            <a:r>
              <a:rPr lang="en-GB" b="1" dirty="0">
                <a:latin typeface="Times New Roman" panose="02020603050405020304" pitchFamily="18" charset="0"/>
                <a:cs typeface="Times New Roman" panose="02020603050405020304" pitchFamily="18" charset="0"/>
              </a:rPr>
              <a:t> </a:t>
            </a:r>
            <a:r>
              <a:rPr lang="hu-HU" b="1" dirty="0" smtClean="0">
                <a:latin typeface="Times New Roman" panose="02020603050405020304" pitchFamily="18" charset="0"/>
                <a:cs typeface="Times New Roman" panose="02020603050405020304" pitchFamily="18" charset="0"/>
              </a:rPr>
              <a:t>megoldások a modern építészetben – referencia projektek</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655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330"/>
          <a:stretch/>
        </p:blipFill>
        <p:spPr>
          <a:xfrm>
            <a:off x="3353814" y="529388"/>
            <a:ext cx="7868652" cy="9822976"/>
          </a:xfrm>
          <a:prstGeom prst="rect">
            <a:avLst/>
          </a:prstGeom>
        </p:spPr>
      </p:pic>
      <p:pic>
        <p:nvPicPr>
          <p:cNvPr id="4" name="Picture 3"/>
          <p:cNvPicPr>
            <a:picLocks noChangeAspect="1"/>
          </p:cNvPicPr>
          <p:nvPr/>
        </p:nvPicPr>
        <p:blipFill>
          <a:blip r:embed="rId3"/>
          <a:stretch>
            <a:fillRect/>
          </a:stretch>
        </p:blipFill>
        <p:spPr>
          <a:xfrm>
            <a:off x="11222466" y="529388"/>
            <a:ext cx="6295686" cy="9817768"/>
          </a:xfrm>
          <a:prstGeom prst="rect">
            <a:avLst/>
          </a:prstGeom>
        </p:spPr>
      </p:pic>
      <p:sp>
        <p:nvSpPr>
          <p:cNvPr id="5" name="Rectangle 4"/>
          <p:cNvSpPr/>
          <p:nvPr/>
        </p:nvSpPr>
        <p:spPr>
          <a:xfrm>
            <a:off x="3353814" y="10798772"/>
            <a:ext cx="15015410" cy="15388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a:spAutoFit/>
          </a:bodyPr>
          <a:lstStyle/>
          <a:p>
            <a:pPr defTabSz="1862686"/>
            <a:r>
              <a:rPr lang="tr-TR" dirty="0" err="1" smtClean="0">
                <a:ln w="0"/>
                <a:solidFill>
                  <a:schemeClr val="tx1"/>
                </a:solidFill>
                <a:latin typeface="Times New Roman" panose="02020603050405020304" pitchFamily="18" charset="0"/>
                <a:cs typeface="Times New Roman" panose="02020603050405020304" pitchFamily="18" charset="0"/>
              </a:rPr>
              <a:t>İzPark</a:t>
            </a:r>
            <a:r>
              <a:rPr lang="tr-TR" dirty="0" smtClean="0">
                <a:ln w="0"/>
                <a:solidFill>
                  <a:schemeClr val="tx1"/>
                </a:solidFill>
                <a:latin typeface="Times New Roman" panose="02020603050405020304" pitchFamily="18" charset="0"/>
                <a:cs typeface="Times New Roman" panose="02020603050405020304" pitchFamily="18" charset="0"/>
              </a:rPr>
              <a:t> </a:t>
            </a:r>
            <a:r>
              <a:rPr lang="tr-TR" dirty="0">
                <a:ln w="0"/>
                <a:solidFill>
                  <a:schemeClr val="tx1"/>
                </a:solidFill>
                <a:latin typeface="Times New Roman" panose="02020603050405020304" pitchFamily="18" charset="0"/>
                <a:cs typeface="Times New Roman" panose="02020603050405020304" pitchFamily="18" charset="0"/>
              </a:rPr>
              <a:t>– İstanbul </a:t>
            </a:r>
            <a:endParaRPr lang="tr-TR" dirty="0">
              <a:ln w="0"/>
              <a:solidFill>
                <a:schemeClr val="tx1"/>
              </a:solidFill>
              <a:latin typeface="Times New Roman" panose="02020603050405020304" pitchFamily="18" charset="0"/>
              <a:cs typeface="Times New Roman" panose="02020603050405020304" pitchFamily="18" charset="0"/>
            </a:endParaRPr>
          </a:p>
          <a:p>
            <a:pPr defTabSz="1862686"/>
            <a:r>
              <a:rPr lang="hu-HU" dirty="0" smtClean="0">
                <a:ln w="0"/>
                <a:solidFill>
                  <a:schemeClr val="tx1"/>
                </a:solidFill>
                <a:latin typeface="Times New Roman" panose="02020603050405020304" pitchFamily="18" charset="0"/>
                <a:cs typeface="Times New Roman" panose="02020603050405020304" pitchFamily="18" charset="0"/>
              </a:rPr>
              <a:t>Edzhető</a:t>
            </a:r>
            <a:r>
              <a:rPr lang="tr-TR" dirty="0" smtClean="0">
                <a:ln w="0"/>
                <a:solidFill>
                  <a:schemeClr val="tx1"/>
                </a:solidFill>
                <a:latin typeface="Times New Roman" panose="02020603050405020304" pitchFamily="18" charset="0"/>
                <a:cs typeface="Times New Roman" panose="02020603050405020304" pitchFamily="18" charset="0"/>
              </a:rPr>
              <a:t> </a:t>
            </a:r>
            <a:r>
              <a:rPr lang="tr-TR" dirty="0">
                <a:ln w="0"/>
                <a:solidFill>
                  <a:schemeClr val="tx1"/>
                </a:solidFill>
                <a:latin typeface="Times New Roman" panose="02020603050405020304" pitchFamily="18" charset="0"/>
                <a:cs typeface="Times New Roman" panose="02020603050405020304" pitchFamily="18" charset="0"/>
              </a:rPr>
              <a:t>Solar Control </a:t>
            </a:r>
            <a:r>
              <a:rPr lang="tr-TR" dirty="0">
                <a:ln w="0"/>
                <a:solidFill>
                  <a:schemeClr val="tx1"/>
                </a:solidFill>
                <a:latin typeface="Times New Roman" panose="02020603050405020304" pitchFamily="18" charset="0"/>
                <a:cs typeface="Times New Roman" panose="02020603050405020304" pitchFamily="18" charset="0"/>
              </a:rPr>
              <a:t>Low-E </a:t>
            </a:r>
            <a:r>
              <a:rPr lang="tr-TR" dirty="0">
                <a:ln w="0"/>
                <a:solidFill>
                  <a:schemeClr val="tx1"/>
                </a:solidFill>
                <a:latin typeface="Times New Roman" panose="02020603050405020304" pitchFamily="18" charset="0"/>
                <a:cs typeface="Times New Roman" panose="02020603050405020304" pitchFamily="18" charset="0"/>
              </a:rPr>
              <a:t>Glass Neutral 50/33</a:t>
            </a:r>
            <a:endParaRPr lang="tr-TR" dirty="0">
              <a:ln w="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661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64494" y="1024255"/>
            <a:ext cx="18673588" cy="822801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018990886"/>
              </p:ext>
            </p:extLst>
          </p:nvPr>
        </p:nvGraphicFramePr>
        <p:xfrm>
          <a:off x="3460125" y="9694772"/>
          <a:ext cx="17081218" cy="2366010"/>
        </p:xfrm>
        <a:graphic>
          <a:graphicData uri="http://schemas.openxmlformats.org/drawingml/2006/table">
            <a:tbl>
              <a:tblPr/>
              <a:tblGrid>
                <a:gridCol w="17081218"/>
              </a:tblGrid>
              <a:tr h="557164">
                <a:tc>
                  <a:txBody>
                    <a:bodyPr/>
                    <a:lstStyle/>
                    <a:p>
                      <a:r>
                        <a:rPr lang="en-GB" sz="4800" b="1" dirty="0" err="1">
                          <a:effectLst/>
                          <a:latin typeface="Times New Roman" panose="02020603050405020304" pitchFamily="18" charset="0"/>
                          <a:cs typeface="Times New Roman" panose="02020603050405020304" pitchFamily="18" charset="0"/>
                        </a:rPr>
                        <a:t>Bilkent</a:t>
                      </a:r>
                      <a:r>
                        <a:rPr lang="en-GB" sz="4800" b="1" dirty="0">
                          <a:effectLst/>
                          <a:latin typeface="Times New Roman" panose="02020603050405020304" pitchFamily="18" charset="0"/>
                          <a:cs typeface="Times New Roman" panose="02020603050405020304" pitchFamily="18" charset="0"/>
                        </a:rPr>
                        <a:t> Integrated Health </a:t>
                      </a:r>
                      <a:r>
                        <a:rPr lang="en-GB" sz="4800" b="1" dirty="0" smtClean="0">
                          <a:effectLst/>
                          <a:latin typeface="Times New Roman" panose="02020603050405020304" pitchFamily="18" charset="0"/>
                          <a:cs typeface="Times New Roman" panose="02020603050405020304" pitchFamily="18" charset="0"/>
                        </a:rPr>
                        <a:t>Campus</a:t>
                      </a:r>
                      <a:r>
                        <a:rPr lang="hu-HU" sz="4800" b="1" dirty="0" smtClean="0">
                          <a:effectLst/>
                          <a:latin typeface="Times New Roman" panose="02020603050405020304" pitchFamily="18" charset="0"/>
                          <a:cs typeface="Times New Roman" panose="02020603050405020304" pitchFamily="18" charset="0"/>
                        </a:rPr>
                        <a:t>/Ankara - 2015</a:t>
                      </a:r>
                      <a:br>
                        <a:rPr lang="hu-HU" sz="4800" b="1" dirty="0" smtClean="0">
                          <a:effectLst/>
                          <a:latin typeface="Times New Roman" panose="02020603050405020304" pitchFamily="18" charset="0"/>
                          <a:cs typeface="Times New Roman" panose="02020603050405020304" pitchFamily="18" charset="0"/>
                        </a:rPr>
                      </a:br>
                      <a:r>
                        <a:rPr lang="hu-HU" sz="4800" b="1" dirty="0" smtClean="0">
                          <a:effectLst/>
                          <a:latin typeface="Times New Roman" panose="02020603050405020304" pitchFamily="18" charset="0"/>
                          <a:cs typeface="Times New Roman" panose="02020603050405020304" pitchFamily="18" charset="0"/>
                        </a:rPr>
                        <a:t>Şişecam Temperable Solar Control Low-E Glass Neutral 50/33</a:t>
                      </a:r>
                      <a:endParaRPr lang="en-GB" sz="4800" b="1" dirty="0">
                        <a:effectLst/>
                        <a:latin typeface="Times New Roman" panose="02020603050405020304" pitchFamily="18" charset="0"/>
                        <a:cs typeface="Times New Roman" panose="02020603050405020304" pitchFamily="18" charset="0"/>
                      </a:endParaRPr>
                    </a:p>
                  </a:txBody>
                  <a:tcPr marL="47625" marR="47625" marT="47625" marB="47625" anchor="ctr">
                    <a:lnL>
                      <a:noFill/>
                    </a:lnL>
                    <a:lnR>
                      <a:noFill/>
                    </a:lnR>
                    <a:lnT>
                      <a:noFill/>
                    </a:lnT>
                    <a:lnB w="9525" cap="flat" cmpd="sng" algn="ctr">
                      <a:solidFill>
                        <a:srgbClr val="E5E5E5"/>
                      </a:solidFill>
                      <a:prstDash val="solid"/>
                      <a:round/>
                      <a:headEnd type="none" w="med" len="med"/>
                      <a:tailEnd type="none" w="med" len="med"/>
                    </a:lnB>
                    <a:solidFill>
                      <a:srgbClr val="FFFFFF"/>
                    </a:solidFill>
                  </a:tcPr>
                </a:tc>
              </a:tr>
              <a:tr h="459607">
                <a:tc>
                  <a:txBody>
                    <a:bodyPr/>
                    <a:lstStyle/>
                    <a:p>
                      <a:endParaRPr lang="en-GB" dirty="0"/>
                    </a:p>
                  </a:txBody>
                  <a:tcPr>
                    <a:lnT w="9525" cap="flat" cmpd="sng" algn="ctr">
                      <a:solidFill>
                        <a:srgbClr val="E5E5E5"/>
                      </a:solidFill>
                      <a:prstDash val="solid"/>
                      <a:round/>
                      <a:headEnd type="none" w="med" len="med"/>
                      <a:tailEnd type="none" w="med" len="med"/>
                    </a:lnT>
                  </a:tcPr>
                </a:tc>
              </a:tr>
            </a:tbl>
          </a:graphicData>
        </a:graphic>
      </p:graphicFrame>
      <p:sp>
        <p:nvSpPr>
          <p:cNvPr id="9" name="Rectangle 1"/>
          <p:cNvSpPr>
            <a:spLocks noChangeArrowheads="1"/>
          </p:cNvSpPr>
          <p:nvPr/>
        </p:nvSpPr>
        <p:spPr bwMode="auto">
          <a:xfrm>
            <a:off x="10015538" y="6200775"/>
            <a:ext cx="243871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50566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96343" y="669186"/>
            <a:ext cx="17536885" cy="1538883"/>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A </a:t>
            </a:r>
            <a:r>
              <a:rPr lang="en-GB" b="1" dirty="0" err="1">
                <a:latin typeface="Times New Roman" panose="02020603050405020304" pitchFamily="18" charset="0"/>
                <a:cs typeface="Times New Roman" panose="02020603050405020304" pitchFamily="18" charset="0"/>
              </a:rPr>
              <a:t>határoló</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és</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nyílászáró</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szerkezetek</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hőátbocsátási</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tényezőire</a:t>
            </a:r>
            <a:r>
              <a:rPr lang="en-GB" b="1" dirty="0">
                <a:latin typeface="Times New Roman" panose="02020603050405020304" pitchFamily="18" charset="0"/>
                <a:cs typeface="Times New Roman" panose="02020603050405020304" pitchFamily="18" charset="0"/>
              </a:rPr>
              <a:t> </a:t>
            </a:r>
            <a:r>
              <a:rPr lang="en-GB" b="1" dirty="0" err="1">
                <a:latin typeface="Times New Roman" panose="02020603050405020304" pitchFamily="18" charset="0"/>
                <a:cs typeface="Times New Roman" panose="02020603050405020304" pitchFamily="18" charset="0"/>
              </a:rPr>
              <a:t>vonatkozó</a:t>
            </a:r>
            <a:r>
              <a:rPr lang="en-GB" b="1" dirty="0">
                <a:latin typeface="Times New Roman" panose="02020603050405020304" pitchFamily="18" charset="0"/>
                <a:cs typeface="Times New Roman" panose="02020603050405020304" pitchFamily="18" charset="0"/>
              </a:rPr>
              <a:t> </a:t>
            </a:r>
            <a:r>
              <a:rPr lang="en-GB" b="1" dirty="0" err="1" smtClean="0">
                <a:latin typeface="Times New Roman" panose="02020603050405020304" pitchFamily="18" charset="0"/>
                <a:cs typeface="Times New Roman" panose="02020603050405020304" pitchFamily="18" charset="0"/>
              </a:rPr>
              <a:t>követelmények</a:t>
            </a:r>
            <a:r>
              <a:rPr lang="hu-HU" b="1" dirty="0">
                <a:latin typeface="Times New Roman" panose="02020603050405020304" pitchFamily="18" charset="0"/>
                <a:cs typeface="Times New Roman" panose="02020603050405020304" pitchFamily="18" charset="0"/>
              </a:rPr>
              <a:t> </a:t>
            </a:r>
            <a:r>
              <a:rPr lang="hu-HU" b="1" dirty="0" smtClean="0">
                <a:latin typeface="Times New Roman" panose="02020603050405020304" pitchFamily="18" charset="0"/>
                <a:cs typeface="Times New Roman" panose="02020603050405020304" pitchFamily="18" charset="0"/>
              </a:rPr>
              <a:t>2018 január 1-től</a:t>
            </a:r>
            <a:endParaRPr lang="en-GB"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52020815"/>
              </p:ext>
            </p:extLst>
          </p:nvPr>
        </p:nvGraphicFramePr>
        <p:xfrm>
          <a:off x="3396343" y="3104140"/>
          <a:ext cx="19496314" cy="7999288"/>
        </p:xfrm>
        <a:graphic>
          <a:graphicData uri="http://schemas.openxmlformats.org/drawingml/2006/table">
            <a:tbl>
              <a:tblPr firstRow="1" bandRow="1">
                <a:tableStyleId>{5C22544A-7EE6-4342-B048-85BDC9FD1C3A}</a:tableStyleId>
              </a:tblPr>
              <a:tblGrid>
                <a:gridCol w="10260339"/>
                <a:gridCol w="9235975"/>
              </a:tblGrid>
              <a:tr h="1999822">
                <a:tc>
                  <a:txBody>
                    <a:bodyPr/>
                    <a:lstStyle/>
                    <a:p>
                      <a:r>
                        <a:rPr lang="hu-HU" sz="4700" b="1" dirty="0" smtClean="0">
                          <a:latin typeface="Times New Roman" panose="02020603050405020304" pitchFamily="18" charset="0"/>
                          <a:cs typeface="Times New Roman" panose="02020603050405020304" pitchFamily="18" charset="0"/>
                        </a:rPr>
                        <a:t>Épülethatároló szerkezet</a:t>
                      </a:r>
                      <a:endParaRPr lang="en-GB" sz="4700" b="1" dirty="0">
                        <a:latin typeface="Times New Roman" panose="02020603050405020304" pitchFamily="18" charset="0"/>
                        <a:cs typeface="Times New Roman" panose="02020603050405020304" pitchFamily="18" charset="0"/>
                      </a:endParaRPr>
                    </a:p>
                  </a:txBody>
                  <a:tcPr/>
                </a:tc>
                <a:tc>
                  <a:txBody>
                    <a:bodyPr/>
                    <a:lstStyle/>
                    <a:p>
                      <a:r>
                        <a:rPr lang="en-GB" sz="4700" b="1" dirty="0" smtClean="0">
                          <a:latin typeface="Times New Roman" panose="02020603050405020304" pitchFamily="18" charset="0"/>
                          <a:cs typeface="Times New Roman" panose="02020603050405020304" pitchFamily="18" charset="0"/>
                        </a:rPr>
                        <a:t>A </a:t>
                      </a:r>
                      <a:r>
                        <a:rPr lang="en-GB" sz="4700" b="1" dirty="0" err="1" smtClean="0">
                          <a:latin typeface="Times New Roman" panose="02020603050405020304" pitchFamily="18" charset="0"/>
                          <a:cs typeface="Times New Roman" panose="02020603050405020304" pitchFamily="18" charset="0"/>
                        </a:rPr>
                        <a:t>hőátbocsátási</a:t>
                      </a:r>
                      <a:r>
                        <a:rPr lang="en-GB" sz="4700" b="1" dirty="0" smtClean="0">
                          <a:latin typeface="Times New Roman" panose="02020603050405020304" pitchFamily="18" charset="0"/>
                          <a:cs typeface="Times New Roman" panose="02020603050405020304" pitchFamily="18" charset="0"/>
                        </a:rPr>
                        <a:t> </a:t>
                      </a:r>
                      <a:r>
                        <a:rPr lang="en-GB" sz="4700" b="1" dirty="0" err="1" smtClean="0">
                          <a:latin typeface="Times New Roman" panose="02020603050405020304" pitchFamily="18" charset="0"/>
                          <a:cs typeface="Times New Roman" panose="02020603050405020304" pitchFamily="18" charset="0"/>
                        </a:rPr>
                        <a:t>tényező</a:t>
                      </a:r>
                      <a:r>
                        <a:rPr lang="en-GB" sz="4700" b="1" dirty="0" smtClean="0">
                          <a:latin typeface="Times New Roman" panose="02020603050405020304" pitchFamily="18" charset="0"/>
                          <a:cs typeface="Times New Roman" panose="02020603050405020304" pitchFamily="18" charset="0"/>
                        </a:rPr>
                        <a:t> </a:t>
                      </a:r>
                      <a:r>
                        <a:rPr lang="en-GB" sz="4700" b="1" dirty="0" err="1" smtClean="0">
                          <a:latin typeface="Times New Roman" panose="02020603050405020304" pitchFamily="18" charset="0"/>
                          <a:cs typeface="Times New Roman" panose="02020603050405020304" pitchFamily="18" charset="0"/>
                        </a:rPr>
                        <a:t>követelményértéke</a:t>
                      </a:r>
                      <a:r>
                        <a:rPr lang="en-GB" sz="4700" b="1" dirty="0" smtClean="0">
                          <a:latin typeface="Times New Roman" panose="02020603050405020304" pitchFamily="18" charset="0"/>
                          <a:cs typeface="Times New Roman" panose="02020603050405020304" pitchFamily="18" charset="0"/>
                        </a:rPr>
                        <a:t> U W/m</a:t>
                      </a:r>
                      <a:r>
                        <a:rPr lang="en-GB" sz="4700" b="1" baseline="30000" dirty="0" smtClean="0">
                          <a:latin typeface="Times New Roman" panose="02020603050405020304" pitchFamily="18" charset="0"/>
                          <a:cs typeface="Times New Roman" panose="02020603050405020304" pitchFamily="18" charset="0"/>
                        </a:rPr>
                        <a:t>2</a:t>
                      </a:r>
                      <a:r>
                        <a:rPr lang="en-GB" sz="4700" b="1" dirty="0" smtClean="0">
                          <a:latin typeface="Times New Roman" panose="02020603050405020304" pitchFamily="18" charset="0"/>
                          <a:cs typeface="Times New Roman" panose="02020603050405020304" pitchFamily="18" charset="0"/>
                        </a:rPr>
                        <a:t> K</a:t>
                      </a:r>
                      <a:endParaRPr lang="en-GB" sz="4700" b="1" dirty="0">
                        <a:latin typeface="Times New Roman" panose="02020603050405020304" pitchFamily="18" charset="0"/>
                        <a:cs typeface="Times New Roman" panose="02020603050405020304" pitchFamily="18" charset="0"/>
                      </a:endParaRPr>
                    </a:p>
                  </a:txBody>
                  <a:tcPr/>
                </a:tc>
              </a:tr>
              <a:tr h="2939738">
                <a:tc>
                  <a:txBody>
                    <a:bodyPr/>
                    <a:lstStyle/>
                    <a:p>
                      <a:r>
                        <a:rPr lang="hu-HU" sz="4700" dirty="0" smtClean="0">
                          <a:latin typeface="Times New Roman" panose="02020603050405020304" pitchFamily="18" charset="0"/>
                          <a:cs typeface="Times New Roman" panose="02020603050405020304" pitchFamily="18" charset="0"/>
                        </a:rPr>
                        <a:t>Fa vagy PVC keretszerkezetű homlokzati üvegezett</a:t>
                      </a:r>
                    </a:p>
                    <a:p>
                      <a:r>
                        <a:rPr lang="hu-HU" sz="4700" dirty="0" smtClean="0">
                          <a:latin typeface="Times New Roman" panose="02020603050405020304" pitchFamily="18" charset="0"/>
                          <a:cs typeface="Times New Roman" panose="02020603050405020304" pitchFamily="18" charset="0"/>
                        </a:rPr>
                        <a:t>nyílászáró (&gt;0,5m2)</a:t>
                      </a:r>
                      <a:endParaRPr lang="en-GB" sz="4700" dirty="0" smtClean="0">
                        <a:latin typeface="Times New Roman" panose="02020603050405020304" pitchFamily="18" charset="0"/>
                        <a:cs typeface="Times New Roman" panose="02020603050405020304" pitchFamily="18" charset="0"/>
                      </a:endParaRPr>
                    </a:p>
                  </a:txBody>
                  <a:tcPr/>
                </a:tc>
                <a:tc>
                  <a:txBody>
                    <a:bodyPr/>
                    <a:lstStyle/>
                    <a:p>
                      <a:pPr algn="ctr"/>
                      <a:r>
                        <a:rPr lang="hu-HU" sz="4700" dirty="0" smtClean="0">
                          <a:latin typeface="Times New Roman" panose="02020603050405020304" pitchFamily="18" charset="0"/>
                          <a:cs typeface="Times New Roman" panose="02020603050405020304" pitchFamily="18" charset="0"/>
                        </a:rPr>
                        <a:t/>
                      </a:r>
                      <a:br>
                        <a:rPr lang="hu-HU" sz="4700" dirty="0" smtClean="0">
                          <a:latin typeface="Times New Roman" panose="02020603050405020304" pitchFamily="18" charset="0"/>
                          <a:cs typeface="Times New Roman" panose="02020603050405020304" pitchFamily="18" charset="0"/>
                        </a:rPr>
                      </a:br>
                      <a:r>
                        <a:rPr lang="hu-HU" sz="4700" dirty="0" smtClean="0">
                          <a:latin typeface="Times New Roman" panose="02020603050405020304" pitchFamily="18" charset="0"/>
                          <a:cs typeface="Times New Roman" panose="02020603050405020304" pitchFamily="18" charset="0"/>
                        </a:rPr>
                        <a:t>1,15</a:t>
                      </a:r>
                      <a:endParaRPr lang="en-GB" sz="4700" dirty="0">
                        <a:latin typeface="Times New Roman" panose="02020603050405020304" pitchFamily="18" charset="0"/>
                        <a:cs typeface="Times New Roman" panose="02020603050405020304" pitchFamily="18" charset="0"/>
                      </a:endParaRPr>
                    </a:p>
                  </a:txBody>
                  <a:tcPr/>
                </a:tc>
              </a:tr>
              <a:tr h="1999822">
                <a:tc>
                  <a:txBody>
                    <a:bodyPr/>
                    <a:lstStyle/>
                    <a:p>
                      <a:r>
                        <a:rPr lang="hu-HU" sz="4700" dirty="0" smtClean="0">
                          <a:latin typeface="Times New Roman" panose="02020603050405020304" pitchFamily="18" charset="0"/>
                          <a:cs typeface="Times New Roman" panose="02020603050405020304" pitchFamily="18" charset="0"/>
                        </a:rPr>
                        <a:t>Fém keretszerkezetű homlokzati üvegezett nyílászáró</a:t>
                      </a:r>
                      <a:endParaRPr lang="en-GB" sz="4700" dirty="0">
                        <a:latin typeface="Times New Roman" panose="02020603050405020304" pitchFamily="18" charset="0"/>
                        <a:cs typeface="Times New Roman" panose="02020603050405020304" pitchFamily="18" charset="0"/>
                      </a:endParaRPr>
                    </a:p>
                  </a:txBody>
                  <a:tcPr/>
                </a:tc>
                <a:tc>
                  <a:txBody>
                    <a:bodyPr/>
                    <a:lstStyle/>
                    <a:p>
                      <a:pPr algn="ctr"/>
                      <a:r>
                        <a:rPr lang="hu-HU" sz="4700" dirty="0" smtClean="0">
                          <a:latin typeface="Times New Roman" panose="02020603050405020304" pitchFamily="18" charset="0"/>
                          <a:cs typeface="Times New Roman" panose="02020603050405020304" pitchFamily="18" charset="0"/>
                        </a:rPr>
                        <a:t>1,40</a:t>
                      </a:r>
                      <a:endParaRPr lang="en-GB" sz="4700" dirty="0">
                        <a:latin typeface="Times New Roman" panose="02020603050405020304" pitchFamily="18" charset="0"/>
                        <a:cs typeface="Times New Roman" panose="02020603050405020304" pitchFamily="18" charset="0"/>
                      </a:endParaRPr>
                    </a:p>
                  </a:txBody>
                  <a:tcPr/>
                </a:tc>
              </a:tr>
              <a:tr h="1059906">
                <a:tc>
                  <a:txBody>
                    <a:bodyPr/>
                    <a:lstStyle/>
                    <a:p>
                      <a:r>
                        <a:rPr lang="en-GB" sz="4700" dirty="0" err="1" smtClean="0">
                          <a:latin typeface="Times New Roman" panose="02020603050405020304" pitchFamily="18" charset="0"/>
                          <a:cs typeface="Times New Roman" panose="02020603050405020304" pitchFamily="18" charset="0"/>
                        </a:rPr>
                        <a:t>Homlokzati</a:t>
                      </a:r>
                      <a:r>
                        <a:rPr lang="en-GB" sz="4700" dirty="0" smtClean="0">
                          <a:latin typeface="Times New Roman" panose="02020603050405020304" pitchFamily="18" charset="0"/>
                          <a:cs typeface="Times New Roman" panose="02020603050405020304" pitchFamily="18" charset="0"/>
                        </a:rPr>
                        <a:t> </a:t>
                      </a:r>
                      <a:r>
                        <a:rPr lang="en-GB" sz="4700" dirty="0" err="1" smtClean="0">
                          <a:latin typeface="Times New Roman" panose="02020603050405020304" pitchFamily="18" charset="0"/>
                          <a:cs typeface="Times New Roman" panose="02020603050405020304" pitchFamily="18" charset="0"/>
                        </a:rPr>
                        <a:t>üvegfal</a:t>
                      </a:r>
                      <a:r>
                        <a:rPr lang="en-GB" sz="4700" dirty="0" smtClean="0">
                          <a:latin typeface="Times New Roman" panose="02020603050405020304" pitchFamily="18" charset="0"/>
                          <a:cs typeface="Times New Roman" panose="02020603050405020304" pitchFamily="18" charset="0"/>
                        </a:rPr>
                        <a:t>, </a:t>
                      </a:r>
                      <a:r>
                        <a:rPr lang="en-GB" sz="4700" dirty="0" err="1" smtClean="0">
                          <a:latin typeface="Times New Roman" panose="02020603050405020304" pitchFamily="18" charset="0"/>
                          <a:cs typeface="Times New Roman" panose="02020603050405020304" pitchFamily="18" charset="0"/>
                        </a:rPr>
                        <a:t>függönyfal</a:t>
                      </a:r>
                      <a:endParaRPr lang="en-GB" sz="4700" dirty="0">
                        <a:latin typeface="Times New Roman" panose="02020603050405020304" pitchFamily="18" charset="0"/>
                        <a:cs typeface="Times New Roman" panose="02020603050405020304" pitchFamily="18" charset="0"/>
                      </a:endParaRPr>
                    </a:p>
                  </a:txBody>
                  <a:tcPr/>
                </a:tc>
                <a:tc>
                  <a:txBody>
                    <a:bodyPr/>
                    <a:lstStyle/>
                    <a:p>
                      <a:pPr algn="ctr"/>
                      <a:r>
                        <a:rPr lang="hu-HU" sz="4700" dirty="0" smtClean="0">
                          <a:latin typeface="Times New Roman" panose="02020603050405020304" pitchFamily="18" charset="0"/>
                          <a:cs typeface="Times New Roman" panose="02020603050405020304" pitchFamily="18" charset="0"/>
                        </a:rPr>
                        <a:t>1,40</a:t>
                      </a:r>
                      <a:endParaRPr lang="en-GB" sz="47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3673832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4313" y="10417628"/>
            <a:ext cx="19398343" cy="1538883"/>
          </a:xfrm>
          <a:prstGeom prst="rect">
            <a:avLst/>
          </a:prstGeom>
          <a:noFill/>
        </p:spPr>
        <p:txBody>
          <a:bodyPr wrap="square" rtlCol="0">
            <a:spAutoFit/>
          </a:bodyPr>
          <a:lstStyle/>
          <a:p>
            <a:r>
              <a:rPr lang="en-GB" dirty="0"/>
              <a:t>http://www.sisecamduzcam.com/en/business-segments/architectural-glass/reference-projects</a:t>
            </a:r>
          </a:p>
        </p:txBody>
      </p:sp>
      <p:pic>
        <p:nvPicPr>
          <p:cNvPr id="7" name="Picture 6"/>
          <p:cNvPicPr>
            <a:picLocks noChangeAspect="1"/>
          </p:cNvPicPr>
          <p:nvPr/>
        </p:nvPicPr>
        <p:blipFill rotWithShape="1">
          <a:blip r:embed="rId3"/>
          <a:srcRect t="12242" r="1619" b="7107"/>
          <a:stretch/>
        </p:blipFill>
        <p:spPr>
          <a:xfrm>
            <a:off x="3494312" y="2351314"/>
            <a:ext cx="16916401" cy="7315200"/>
          </a:xfrm>
          <a:prstGeom prst="rect">
            <a:avLst/>
          </a:prstGeom>
        </p:spPr>
      </p:pic>
      <p:sp>
        <p:nvSpPr>
          <p:cNvPr id="8" name="TextBox 7"/>
          <p:cNvSpPr txBox="1"/>
          <p:nvPr/>
        </p:nvSpPr>
        <p:spPr>
          <a:xfrm>
            <a:off x="3494313" y="931139"/>
            <a:ext cx="11375871" cy="815608"/>
          </a:xfrm>
          <a:prstGeom prst="rect">
            <a:avLst/>
          </a:prstGeom>
          <a:noFill/>
        </p:spPr>
        <p:txBody>
          <a:bodyPr wrap="none" rtlCol="0">
            <a:spAutoFit/>
          </a:bodyPr>
          <a:lstStyle/>
          <a:p>
            <a:r>
              <a:rPr lang="hu-HU" b="1" dirty="0" smtClean="0">
                <a:latin typeface="Times New Roman" panose="02020603050405020304" pitchFamily="18" charset="0"/>
                <a:cs typeface="Times New Roman" panose="02020603050405020304" pitchFamily="18" charset="0"/>
              </a:rPr>
              <a:t>Referencia projektek a Şişecam weboldalán</a:t>
            </a:r>
            <a:endParaRPr lang="en-GB"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45817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Es0ZFlFNik6939OAyqUIf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3957</TotalTime>
  <Words>267</Words>
  <Application>Microsoft Office PowerPoint</Application>
  <PresentationFormat>Custom</PresentationFormat>
  <Paragraphs>47</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S.Burcu Önder</dc:creator>
  <cp:lastModifiedBy>ISTVAN IGAZ</cp:lastModifiedBy>
  <cp:revision>140</cp:revision>
  <dcterms:created xsi:type="dcterms:W3CDTF">2015-07-02T11:40:17Z</dcterms:created>
  <dcterms:modified xsi:type="dcterms:W3CDTF">2018-04-15T22:12:51Z</dcterms:modified>
</cp:coreProperties>
</file>